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Lst>
  <p:notesMasterIdLst>
    <p:notesMasterId r:id="rId23"/>
  </p:notesMasterIdLst>
  <p:handoutMasterIdLst>
    <p:handoutMasterId r:id="rId24"/>
  </p:handoutMasterIdLst>
  <p:sldIdLst>
    <p:sldId id="347" r:id="rId3"/>
    <p:sldId id="1729" r:id="rId4"/>
    <p:sldId id="273" r:id="rId5"/>
    <p:sldId id="1730" r:id="rId6"/>
    <p:sldId id="281" r:id="rId7"/>
    <p:sldId id="1741" r:id="rId8"/>
    <p:sldId id="1731" r:id="rId9"/>
    <p:sldId id="299" r:id="rId10"/>
    <p:sldId id="1732" r:id="rId11"/>
    <p:sldId id="321" r:id="rId12"/>
    <p:sldId id="1733" r:id="rId13"/>
    <p:sldId id="1736" r:id="rId14"/>
    <p:sldId id="1734" r:id="rId15"/>
    <p:sldId id="1735" r:id="rId16"/>
    <p:sldId id="1737" r:id="rId17"/>
    <p:sldId id="1738" r:id="rId18"/>
    <p:sldId id="1739" r:id="rId19"/>
    <p:sldId id="1740" r:id="rId20"/>
    <p:sldId id="1742" r:id="rId21"/>
    <p:sldId id="27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EEB94CD-2DCC-4C3E-BADA-A73D38ADAC42}">
          <p14:sldIdLst>
            <p14:sldId id="347"/>
            <p14:sldId id="1729"/>
            <p14:sldId id="273"/>
            <p14:sldId id="1730"/>
            <p14:sldId id="281"/>
            <p14:sldId id="1741"/>
            <p14:sldId id="1731"/>
            <p14:sldId id="299"/>
            <p14:sldId id="1732"/>
            <p14:sldId id="321"/>
            <p14:sldId id="1733"/>
            <p14:sldId id="1736"/>
            <p14:sldId id="1734"/>
            <p14:sldId id="1735"/>
            <p14:sldId id="1737"/>
            <p14:sldId id="1738"/>
            <p14:sldId id="1739"/>
            <p14:sldId id="1740"/>
            <p14:sldId id="1742"/>
            <p14:sldId id="274"/>
          </p14:sldIdLst>
        </p14:section>
        <p14:section name="附录页" id="{9015BB7D-6874-4D11-9353-A1F52B95A323}">
          <p14:sldIdLst/>
        </p14:section>
      </p14:sectionLst>
    </p:ext>
    <p:ext uri="{EFAFB233-063F-42B5-8137-9DF3F51BA10A}">
      <p15:sldGuideLst xmlns:p15="http://schemas.microsoft.com/office/powerpoint/2012/main">
        <p15:guide id="4" pos="7650" userDrawn="1">
          <p15:clr>
            <a:srgbClr val="A4A3A4"/>
          </p15:clr>
        </p15:guide>
        <p15:guide id="6" pos="3046" userDrawn="1">
          <p15:clr>
            <a:srgbClr val="A4A3A4"/>
          </p15:clr>
        </p15:guide>
        <p15:guide id="11" pos="7242" userDrawn="1">
          <p15:clr>
            <a:srgbClr val="A4A3A4"/>
          </p15:clr>
        </p15:guide>
        <p15:guide id="12" orient="horz" pos="232" userDrawn="1">
          <p15:clr>
            <a:srgbClr val="A4A3A4"/>
          </p15:clr>
        </p15:guide>
        <p15:guide id="13" orient="horz" pos="1003" userDrawn="1">
          <p15:clr>
            <a:srgbClr val="A4A3A4"/>
          </p15:clr>
        </p15:guide>
        <p15:guide id="14" orient="horz" pos="4292" userDrawn="1">
          <p15:clr>
            <a:srgbClr val="A4A3A4"/>
          </p15:clr>
        </p15:guide>
        <p15:guide id="16" orient="horz" pos="2500" userDrawn="1">
          <p15:clr>
            <a:srgbClr val="A4A3A4"/>
          </p15:clr>
        </p15:guide>
        <p15:guide id="17" orient="horz" pos="3158" userDrawn="1">
          <p15:clr>
            <a:srgbClr val="A4A3A4"/>
          </p15:clr>
        </p15:guide>
        <p15:guide id="25" pos="1844" userDrawn="1">
          <p15:clr>
            <a:srgbClr val="A4A3A4"/>
          </p15:clr>
        </p15:guide>
        <p15:guide id="26" pos="529" userDrawn="1">
          <p15:clr>
            <a:srgbClr val="A4A3A4"/>
          </p15:clr>
        </p15:guide>
        <p15:guide id="27" pos="3114" userDrawn="1">
          <p15:clr>
            <a:srgbClr val="A4A3A4"/>
          </p15:clr>
        </p15:guide>
        <p15:guide id="29" pos="1731" userDrawn="1">
          <p15:clr>
            <a:srgbClr val="A4A3A4"/>
          </p15:clr>
        </p15:guide>
        <p15:guide id="30" pos="4430" userDrawn="1">
          <p15:clr>
            <a:srgbClr val="A4A3A4"/>
          </p15:clr>
        </p15:guide>
        <p15:guide id="32" pos="4883" userDrawn="1">
          <p15:clr>
            <a:srgbClr val="A4A3A4"/>
          </p15:clr>
        </p15:guide>
        <p15:guide id="33" pos="5382" userDrawn="1">
          <p15:clr>
            <a:srgbClr val="A4A3A4"/>
          </p15:clr>
        </p15:guide>
        <p15:guide id="34" pos="6766" userDrawn="1">
          <p15:clr>
            <a:srgbClr val="A4A3A4"/>
          </p15:clr>
        </p15:guide>
        <p15:guide id="35" orient="horz" pos="11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3845"/>
    <a:srgbClr val="55CDF3"/>
    <a:srgbClr val="91B4CC"/>
    <a:srgbClr val="FD4B57"/>
    <a:srgbClr val="CB9B53"/>
    <a:srgbClr val="F8F8F9"/>
    <a:srgbClr val="FBFBFB"/>
    <a:srgbClr val="FC3240"/>
    <a:srgbClr val="FFA45D"/>
    <a:srgbClr val="FBC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2974" autoAdjust="0"/>
  </p:normalViewPr>
  <p:slideViewPr>
    <p:cSldViewPr snapToGrid="0" showGuides="1">
      <p:cViewPr varScale="1">
        <p:scale>
          <a:sx n="100" d="100"/>
          <a:sy n="100" d="100"/>
        </p:scale>
        <p:origin x="84" y="174"/>
      </p:cViewPr>
      <p:guideLst>
        <p:guide pos="7650"/>
        <p:guide pos="3046"/>
        <p:guide pos="7242"/>
        <p:guide orient="horz" pos="232"/>
        <p:guide orient="horz" pos="1003"/>
        <p:guide orient="horz" pos="4292"/>
        <p:guide orient="horz" pos="2500"/>
        <p:guide orient="horz" pos="3158"/>
        <p:guide pos="1844"/>
        <p:guide pos="529"/>
        <p:guide pos="3114"/>
        <p:guide pos="1731"/>
        <p:guide pos="4430"/>
        <p:guide pos="4883"/>
        <p:guide pos="5382"/>
        <p:guide pos="6766"/>
        <p:guide orient="horz" pos="1139"/>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16662"/>
    </p:cViewPr>
  </p:sorterViewPr>
  <p:notesViewPr>
    <p:cSldViewPr snapToGrid="0" showGuides="1">
      <p:cViewPr varScale="1">
        <p:scale>
          <a:sx n="77" d="100"/>
          <a:sy n="77" d="100"/>
        </p:scale>
        <p:origin x="313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35A80B-7172-48BD-B454-D3CA38B5F4B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9A1A2BA-4E6D-481A-BCAC-42E7B9468803}">
      <dgm:prSet custT="1"/>
      <dgm:spPr>
        <a:solidFill>
          <a:schemeClr val="accent1"/>
        </a:solidFill>
      </dgm:spPr>
      <dgm:t>
        <a:bodyPr/>
        <a:lstStyle/>
        <a:p>
          <a:r>
            <a:rPr lang="zh-CN" altLang="en-US" sz="2400" b="1" dirty="0"/>
            <a:t>装夹方式</a:t>
          </a:r>
        </a:p>
      </dgm:t>
    </dgm:pt>
    <dgm:pt modelId="{1090D119-BACC-4AEE-8E2F-CAD1606431A1}" type="parTrans" cxnId="{57FB1DC8-5CC3-4A05-8BBF-58C5E149103F}">
      <dgm:prSet/>
      <dgm:spPr/>
      <dgm:t>
        <a:bodyPr/>
        <a:lstStyle/>
        <a:p>
          <a:endParaRPr lang="zh-CN" altLang="en-US"/>
        </a:p>
      </dgm:t>
    </dgm:pt>
    <dgm:pt modelId="{3CBBBDE3-3122-428A-9F4D-3340563BCD7D}" type="sibTrans" cxnId="{57FB1DC8-5CC3-4A05-8BBF-58C5E149103F}">
      <dgm:prSet/>
      <dgm:spPr/>
      <dgm:t>
        <a:bodyPr/>
        <a:lstStyle/>
        <a:p>
          <a:endParaRPr lang="zh-CN" altLang="en-US"/>
        </a:p>
      </dgm:t>
    </dgm:pt>
    <dgm:pt modelId="{F83FF7F2-FE5B-4E23-AA8E-D05EF86B9DB8}">
      <dgm:prSet custT="1"/>
      <dgm:spPr/>
      <dgm:t>
        <a:bodyPr/>
        <a:lstStyle/>
        <a:p>
          <a:pPr marL="0" indent="0">
            <a:buNone/>
          </a:pPr>
          <a:r>
            <a:rPr lang="zh-CN" altLang="en-US" sz="2000" dirty="0"/>
            <a:t>通过上述建模可知，该零件是由一长方体挖切去一些长方体、圆柱体等然后经倒斜角、倒圆角、螺纹形成，需要双面装夹，采用平口钳装夹便捷且能满足要求</a:t>
          </a:r>
        </a:p>
      </dgm:t>
    </dgm:pt>
    <dgm:pt modelId="{EDDDE9A4-66A5-4754-B944-AF69BAA7DD29}" type="parTrans" cxnId="{414B24A7-AE25-43AA-8301-6B37B84C1F16}">
      <dgm:prSet/>
      <dgm:spPr/>
      <dgm:t>
        <a:bodyPr/>
        <a:lstStyle/>
        <a:p>
          <a:endParaRPr lang="zh-CN" altLang="en-US"/>
        </a:p>
      </dgm:t>
    </dgm:pt>
    <dgm:pt modelId="{F9E84AEF-C996-4BE9-83FF-77CE1CA3F875}" type="sibTrans" cxnId="{414B24A7-AE25-43AA-8301-6B37B84C1F16}">
      <dgm:prSet/>
      <dgm:spPr/>
      <dgm:t>
        <a:bodyPr/>
        <a:lstStyle/>
        <a:p>
          <a:endParaRPr lang="zh-CN" altLang="en-US"/>
        </a:p>
      </dgm:t>
    </dgm:pt>
    <dgm:pt modelId="{D332F9A9-E6D5-4729-96AF-881DA44653AF}">
      <dgm:prSet custT="1"/>
      <dgm:spPr>
        <a:solidFill>
          <a:schemeClr val="accent1"/>
        </a:solidFill>
      </dgm:spPr>
      <dgm:t>
        <a:bodyPr/>
        <a:lstStyle/>
        <a:p>
          <a:r>
            <a:rPr lang="zh-CN" altLang="en-US" sz="2400" b="1" dirty="0"/>
            <a:t>定位基准</a:t>
          </a:r>
        </a:p>
      </dgm:t>
    </dgm:pt>
    <dgm:pt modelId="{BD1598BA-A466-480F-A7DB-C1BE0DDF7659}" type="parTrans" cxnId="{EDBD9FCE-0D88-4180-B8A4-104AE306E309}">
      <dgm:prSet/>
      <dgm:spPr/>
      <dgm:t>
        <a:bodyPr/>
        <a:lstStyle/>
        <a:p>
          <a:endParaRPr lang="zh-CN" altLang="en-US"/>
        </a:p>
      </dgm:t>
    </dgm:pt>
    <dgm:pt modelId="{93E778A1-2C59-49E0-94A5-E025E3313855}" type="sibTrans" cxnId="{EDBD9FCE-0D88-4180-B8A4-104AE306E309}">
      <dgm:prSet/>
      <dgm:spPr/>
      <dgm:t>
        <a:bodyPr/>
        <a:lstStyle/>
        <a:p>
          <a:endParaRPr lang="zh-CN" altLang="en-US"/>
        </a:p>
      </dgm:t>
    </dgm:pt>
    <dgm:pt modelId="{E60F94CA-A880-41FC-8312-4DF33ADE058E}">
      <dgm:prSet custT="1"/>
      <dgm:spPr/>
      <dgm:t>
        <a:bodyPr/>
        <a:lstStyle/>
        <a:p>
          <a:pPr marL="0" lvl="1" indent="0" algn="l" defTabSz="889000">
            <a:lnSpc>
              <a:spcPct val="90000"/>
            </a:lnSpc>
            <a:spcBef>
              <a:spcPct val="0"/>
            </a:spcBef>
            <a:spcAft>
              <a:spcPct val="15000"/>
            </a:spcAft>
            <a:buNone/>
          </a:pPr>
          <a:r>
            <a:rPr lang="zh-CN" altLang="en-US" sz="2000" kern="1200" dirty="0">
              <a:solidFill>
                <a:prstClr val="black">
                  <a:hueOff val="0"/>
                  <a:satOff val="0"/>
                  <a:lumOff val="0"/>
                  <a:alphaOff val="0"/>
                </a:prstClr>
              </a:solidFill>
              <a:latin typeface="Arial"/>
              <a:ea typeface="微软雅黑"/>
              <a:cs typeface="+mn-cs"/>
            </a:rPr>
            <a:t>根据基准选择原则，确定零件待加工表面的中心点作为基准，既能保证工件的定位准确，装卸方便，且基准与各尺寸间运算简单，能保证各项加工精度</a:t>
          </a:r>
        </a:p>
      </dgm:t>
    </dgm:pt>
    <dgm:pt modelId="{CAE68910-541A-41F4-A2C0-161A8650E6BA}" type="parTrans" cxnId="{67AA6E74-0922-47B6-B9CB-32CB33E8CC40}">
      <dgm:prSet/>
      <dgm:spPr/>
      <dgm:t>
        <a:bodyPr/>
        <a:lstStyle/>
        <a:p>
          <a:endParaRPr lang="zh-CN" altLang="en-US"/>
        </a:p>
      </dgm:t>
    </dgm:pt>
    <dgm:pt modelId="{62F72D1C-D186-4F56-A053-3724D0EB005D}" type="sibTrans" cxnId="{67AA6E74-0922-47B6-B9CB-32CB33E8CC40}">
      <dgm:prSet/>
      <dgm:spPr/>
      <dgm:t>
        <a:bodyPr/>
        <a:lstStyle/>
        <a:p>
          <a:endParaRPr lang="zh-CN" altLang="en-US"/>
        </a:p>
      </dgm:t>
    </dgm:pt>
    <dgm:pt modelId="{A32FE65B-2C92-4516-86AD-6D58A191594F}">
      <dgm:prSet custT="1"/>
      <dgm:spPr>
        <a:solidFill>
          <a:schemeClr val="accent1"/>
        </a:solidFill>
      </dgm:spPr>
      <dgm:t>
        <a:bodyPr/>
        <a:lstStyle/>
        <a:p>
          <a:r>
            <a:rPr lang="zh-CN" altLang="en-US" sz="2400" b="1" dirty="0"/>
            <a:t>切削用量</a:t>
          </a:r>
        </a:p>
      </dgm:t>
    </dgm:pt>
    <dgm:pt modelId="{1E3EAA6C-B8F1-482E-BC3C-942FA151EEF4}" type="parTrans" cxnId="{F5DC67B4-E876-42A7-AF90-5E01469BFA64}">
      <dgm:prSet/>
      <dgm:spPr/>
      <dgm:t>
        <a:bodyPr/>
        <a:lstStyle/>
        <a:p>
          <a:endParaRPr lang="zh-CN" altLang="en-US"/>
        </a:p>
      </dgm:t>
    </dgm:pt>
    <dgm:pt modelId="{F32A25DF-3E04-4403-AD87-AD20911E0E8D}" type="sibTrans" cxnId="{F5DC67B4-E876-42A7-AF90-5E01469BFA64}">
      <dgm:prSet/>
      <dgm:spPr/>
      <dgm:t>
        <a:bodyPr/>
        <a:lstStyle/>
        <a:p>
          <a:endParaRPr lang="zh-CN" altLang="en-US"/>
        </a:p>
      </dgm:t>
    </dgm:pt>
    <dgm:pt modelId="{96816B08-3568-481D-8608-E7FA82E5537D}">
      <dgm:prSet/>
      <dgm:spPr/>
      <dgm:t>
        <a:bodyPr/>
        <a:lstStyle/>
        <a:p>
          <a:pPr marL="114300" lvl="1" indent="0" algn="l" defTabSz="666750">
            <a:lnSpc>
              <a:spcPct val="90000"/>
            </a:lnSpc>
            <a:spcBef>
              <a:spcPct val="0"/>
            </a:spcBef>
            <a:spcAft>
              <a:spcPct val="15000"/>
            </a:spcAft>
          </a:pPr>
          <a:endParaRPr lang="zh-CN" altLang="en-US" sz="1500" kern="1200" dirty="0"/>
        </a:p>
      </dgm:t>
    </dgm:pt>
    <dgm:pt modelId="{DA3336FB-7F2B-47D0-90BA-6C9AB8E7FEBF}" type="parTrans" cxnId="{349D338B-6957-4D30-B171-D44D6A9942AB}">
      <dgm:prSet/>
      <dgm:spPr/>
    </dgm:pt>
    <dgm:pt modelId="{0FF63922-0815-4A84-A672-4754B4E80320}" type="sibTrans" cxnId="{349D338B-6957-4D30-B171-D44D6A9942AB}">
      <dgm:prSet/>
      <dgm:spPr/>
    </dgm:pt>
    <dgm:pt modelId="{8C39148D-DAB8-44A4-9F93-C2585C460CB1}">
      <dgm:prSet custT="1"/>
      <dgm:spPr/>
      <dgm:t>
        <a:bodyPr/>
        <a:lstStyle/>
        <a:p>
          <a:pPr marL="0" lvl="1" indent="0" algn="l" defTabSz="889000">
            <a:lnSpc>
              <a:spcPct val="90000"/>
            </a:lnSpc>
            <a:spcBef>
              <a:spcPct val="0"/>
            </a:spcBef>
            <a:spcAft>
              <a:spcPct val="15000"/>
            </a:spcAft>
            <a:buNone/>
          </a:pPr>
          <a:r>
            <a:rPr lang="zh-CN" altLang="en-US" sz="2000" kern="1200" dirty="0">
              <a:solidFill>
                <a:prstClr val="black">
                  <a:hueOff val="0"/>
                  <a:satOff val="0"/>
                  <a:lumOff val="0"/>
                  <a:alphaOff val="0"/>
                </a:prstClr>
              </a:solidFill>
              <a:latin typeface="Arial"/>
              <a:ea typeface="微软雅黑"/>
              <a:cs typeface="+mn-cs"/>
            </a:rPr>
            <a:t>零件材料为</a:t>
          </a:r>
          <a:r>
            <a:rPr lang="en-US" altLang="zh-CN" sz="2000" kern="1200" dirty="0">
              <a:solidFill>
                <a:prstClr val="black">
                  <a:hueOff val="0"/>
                  <a:satOff val="0"/>
                  <a:lumOff val="0"/>
                  <a:alphaOff val="0"/>
                </a:prstClr>
              </a:solidFill>
              <a:latin typeface="Arial"/>
              <a:ea typeface="微软雅黑"/>
              <a:cs typeface="+mn-cs"/>
            </a:rPr>
            <a:t>6061</a:t>
          </a:r>
          <a:r>
            <a:rPr lang="zh-CN" altLang="en-US" sz="2000" kern="1200" dirty="0">
              <a:solidFill>
                <a:prstClr val="black">
                  <a:hueOff val="0"/>
                  <a:satOff val="0"/>
                  <a:lumOff val="0"/>
                  <a:alphaOff val="0"/>
                </a:prstClr>
              </a:solidFill>
              <a:latin typeface="Arial"/>
              <a:ea typeface="微软雅黑"/>
              <a:cs typeface="+mn-cs"/>
            </a:rPr>
            <a:t>的铝件，质地较软，</a:t>
          </a:r>
          <a:r>
            <a:rPr lang="zh-CN" sz="2000" kern="1200" dirty="0">
              <a:solidFill>
                <a:prstClr val="black">
                  <a:hueOff val="0"/>
                  <a:satOff val="0"/>
                  <a:lumOff val="0"/>
                  <a:alphaOff val="0"/>
                </a:prstClr>
              </a:solidFill>
              <a:latin typeface="Arial"/>
              <a:ea typeface="微软雅黑"/>
              <a:cs typeface="+mn-cs"/>
            </a:rPr>
            <a:t>所以在粗加工时可以选择尽可能大的背吃刀量和进给速度</a:t>
          </a:r>
          <a:r>
            <a:rPr lang="zh-CN" altLang="en-US" sz="2000" kern="1200" dirty="0">
              <a:solidFill>
                <a:prstClr val="black">
                  <a:hueOff val="0"/>
                  <a:satOff val="0"/>
                  <a:lumOff val="0"/>
                  <a:alphaOff val="0"/>
                </a:prstClr>
              </a:solidFill>
              <a:latin typeface="Arial"/>
              <a:ea typeface="微软雅黑"/>
              <a:cs typeface="+mn-cs"/>
            </a:rPr>
            <a:t>，以达到快速去除余料的目的，精加工时</a:t>
          </a:r>
          <a:r>
            <a:rPr lang="zh-CN" sz="2000" kern="1200" dirty="0">
              <a:solidFill>
                <a:prstClr val="black">
                  <a:hueOff val="0"/>
                  <a:satOff val="0"/>
                  <a:lumOff val="0"/>
                  <a:alphaOff val="0"/>
                </a:prstClr>
              </a:solidFill>
              <a:latin typeface="Arial"/>
              <a:ea typeface="微软雅黑"/>
              <a:cs typeface="+mn-cs"/>
            </a:rPr>
            <a:t>则可以减少切削量</a:t>
          </a:r>
          <a:r>
            <a:rPr lang="zh-CN" altLang="en-US" sz="2000" kern="1200" dirty="0">
              <a:solidFill>
                <a:prstClr val="black">
                  <a:hueOff val="0"/>
                  <a:satOff val="0"/>
                  <a:lumOff val="0"/>
                  <a:alphaOff val="0"/>
                </a:prstClr>
              </a:solidFill>
              <a:latin typeface="Arial"/>
              <a:ea typeface="微软雅黑"/>
              <a:cs typeface="+mn-cs"/>
            </a:rPr>
            <a:t>、</a:t>
          </a:r>
          <a:r>
            <a:rPr lang="zh-CN" sz="2000" kern="1200" dirty="0">
              <a:solidFill>
                <a:prstClr val="black">
                  <a:hueOff val="0"/>
                  <a:satOff val="0"/>
                  <a:lumOff val="0"/>
                  <a:alphaOff val="0"/>
                </a:prstClr>
              </a:solidFill>
              <a:latin typeface="Arial"/>
              <a:ea typeface="微软雅黑"/>
              <a:cs typeface="+mn-cs"/>
            </a:rPr>
            <a:t>降低进给速度</a:t>
          </a:r>
          <a:r>
            <a:rPr lang="zh-CN" altLang="en-US" sz="2000" kern="1200" dirty="0">
              <a:solidFill>
                <a:prstClr val="black">
                  <a:hueOff val="0"/>
                  <a:satOff val="0"/>
                  <a:lumOff val="0"/>
                  <a:alphaOff val="0"/>
                </a:prstClr>
              </a:solidFill>
              <a:latin typeface="Arial"/>
              <a:ea typeface="微软雅黑"/>
              <a:cs typeface="+mn-cs"/>
            </a:rPr>
            <a:t>来保证表面质量及精度要求</a:t>
          </a:r>
          <a:endParaRPr lang="zh-CN" sz="2000" kern="1200" dirty="0">
            <a:solidFill>
              <a:prstClr val="black">
                <a:hueOff val="0"/>
                <a:satOff val="0"/>
                <a:lumOff val="0"/>
                <a:alphaOff val="0"/>
              </a:prstClr>
            </a:solidFill>
            <a:latin typeface="Arial"/>
            <a:ea typeface="微软雅黑"/>
            <a:cs typeface="+mn-cs"/>
          </a:endParaRPr>
        </a:p>
      </dgm:t>
    </dgm:pt>
    <dgm:pt modelId="{87997D53-B280-46E5-955E-FB6391823B9A}" type="parTrans" cxnId="{16074E35-6313-411B-B404-9A4AF11E2AF0}">
      <dgm:prSet/>
      <dgm:spPr/>
    </dgm:pt>
    <dgm:pt modelId="{C18C778F-242E-4270-B187-28F4BE409651}" type="sibTrans" cxnId="{16074E35-6313-411B-B404-9A4AF11E2AF0}">
      <dgm:prSet/>
      <dgm:spPr/>
    </dgm:pt>
    <dgm:pt modelId="{3983B2A8-5E8E-4ED6-91FE-9D1C7B32A16F}" type="pres">
      <dgm:prSet presAssocID="{4935A80B-7172-48BD-B454-D3CA38B5F4BA}" presName="linear" presStyleCnt="0">
        <dgm:presLayoutVars>
          <dgm:dir/>
          <dgm:animLvl val="lvl"/>
          <dgm:resizeHandles val="exact"/>
        </dgm:presLayoutVars>
      </dgm:prSet>
      <dgm:spPr/>
    </dgm:pt>
    <dgm:pt modelId="{9B2FF57A-0E61-4022-8AF0-1E62D62C2B48}" type="pres">
      <dgm:prSet presAssocID="{49A1A2BA-4E6D-481A-BCAC-42E7B9468803}" presName="parentLin" presStyleCnt="0"/>
      <dgm:spPr/>
    </dgm:pt>
    <dgm:pt modelId="{0A417E00-4EF8-41DA-BC4D-D0D523CB68DB}" type="pres">
      <dgm:prSet presAssocID="{49A1A2BA-4E6D-481A-BCAC-42E7B9468803}" presName="parentLeftMargin" presStyleLbl="node1" presStyleIdx="0" presStyleCnt="3"/>
      <dgm:spPr/>
    </dgm:pt>
    <dgm:pt modelId="{A9C8152E-6715-45B0-81BD-FEB48175D7C4}" type="pres">
      <dgm:prSet presAssocID="{49A1A2BA-4E6D-481A-BCAC-42E7B9468803}" presName="parentText" presStyleLbl="node1" presStyleIdx="0" presStyleCnt="3" custScaleY="110343">
        <dgm:presLayoutVars>
          <dgm:chMax val="0"/>
          <dgm:bulletEnabled val="1"/>
        </dgm:presLayoutVars>
      </dgm:prSet>
      <dgm:spPr/>
    </dgm:pt>
    <dgm:pt modelId="{EC574BB0-F0DF-467D-9D0D-DE9518B8B816}" type="pres">
      <dgm:prSet presAssocID="{49A1A2BA-4E6D-481A-BCAC-42E7B9468803}" presName="negativeSpace" presStyleCnt="0"/>
      <dgm:spPr/>
    </dgm:pt>
    <dgm:pt modelId="{2B5AEDF8-2018-4A6B-A2CF-72F317EF9867}" type="pres">
      <dgm:prSet presAssocID="{49A1A2BA-4E6D-481A-BCAC-42E7B9468803}" presName="childText" presStyleLbl="conFgAcc1" presStyleIdx="0" presStyleCnt="3">
        <dgm:presLayoutVars>
          <dgm:bulletEnabled val="1"/>
        </dgm:presLayoutVars>
      </dgm:prSet>
      <dgm:spPr/>
    </dgm:pt>
    <dgm:pt modelId="{68D434FB-1C72-41BF-BE9E-01DEBE2BD375}" type="pres">
      <dgm:prSet presAssocID="{3CBBBDE3-3122-428A-9F4D-3340563BCD7D}" presName="spaceBetweenRectangles" presStyleCnt="0"/>
      <dgm:spPr/>
    </dgm:pt>
    <dgm:pt modelId="{0AAEF2BD-06F6-4EAA-8092-268D27AEB3AA}" type="pres">
      <dgm:prSet presAssocID="{D332F9A9-E6D5-4729-96AF-881DA44653AF}" presName="parentLin" presStyleCnt="0"/>
      <dgm:spPr/>
    </dgm:pt>
    <dgm:pt modelId="{50954186-1369-4E67-AB3D-65377D104704}" type="pres">
      <dgm:prSet presAssocID="{D332F9A9-E6D5-4729-96AF-881DA44653AF}" presName="parentLeftMargin" presStyleLbl="node1" presStyleIdx="0" presStyleCnt="3"/>
      <dgm:spPr/>
    </dgm:pt>
    <dgm:pt modelId="{8AB4F354-0A20-4F61-B935-C998F7679E8D}" type="pres">
      <dgm:prSet presAssocID="{D332F9A9-E6D5-4729-96AF-881DA44653AF}" presName="parentText" presStyleLbl="node1" presStyleIdx="1" presStyleCnt="3" custScaleY="110343">
        <dgm:presLayoutVars>
          <dgm:chMax val="0"/>
          <dgm:bulletEnabled val="1"/>
        </dgm:presLayoutVars>
      </dgm:prSet>
      <dgm:spPr/>
    </dgm:pt>
    <dgm:pt modelId="{454AD11A-3A14-4AEF-AC6E-DDBF0E475751}" type="pres">
      <dgm:prSet presAssocID="{D332F9A9-E6D5-4729-96AF-881DA44653AF}" presName="negativeSpace" presStyleCnt="0"/>
      <dgm:spPr/>
    </dgm:pt>
    <dgm:pt modelId="{DB0D40AD-9D50-4A4E-AD2B-3CB1BCB98E1A}" type="pres">
      <dgm:prSet presAssocID="{D332F9A9-E6D5-4729-96AF-881DA44653AF}" presName="childText" presStyleLbl="conFgAcc1" presStyleIdx="1" presStyleCnt="3">
        <dgm:presLayoutVars>
          <dgm:bulletEnabled val="1"/>
        </dgm:presLayoutVars>
      </dgm:prSet>
      <dgm:spPr/>
    </dgm:pt>
    <dgm:pt modelId="{85A38E5E-D44B-448F-A239-199C2ADFAEEB}" type="pres">
      <dgm:prSet presAssocID="{93E778A1-2C59-49E0-94A5-E025E3313855}" presName="spaceBetweenRectangles" presStyleCnt="0"/>
      <dgm:spPr/>
    </dgm:pt>
    <dgm:pt modelId="{31EAC377-BCFC-4D1C-9D81-1A86E87A9638}" type="pres">
      <dgm:prSet presAssocID="{A32FE65B-2C92-4516-86AD-6D58A191594F}" presName="parentLin" presStyleCnt="0"/>
      <dgm:spPr/>
    </dgm:pt>
    <dgm:pt modelId="{BAD1BDCC-BE91-4BC7-A6E0-2F2D7D5C7562}" type="pres">
      <dgm:prSet presAssocID="{A32FE65B-2C92-4516-86AD-6D58A191594F}" presName="parentLeftMargin" presStyleLbl="node1" presStyleIdx="1" presStyleCnt="3"/>
      <dgm:spPr/>
    </dgm:pt>
    <dgm:pt modelId="{60056575-375A-4C65-9A6A-F06ADBF6B8A5}" type="pres">
      <dgm:prSet presAssocID="{A32FE65B-2C92-4516-86AD-6D58A191594F}" presName="parentText" presStyleLbl="node1" presStyleIdx="2" presStyleCnt="3" custScaleY="110343">
        <dgm:presLayoutVars>
          <dgm:chMax val="0"/>
          <dgm:bulletEnabled val="1"/>
        </dgm:presLayoutVars>
      </dgm:prSet>
      <dgm:spPr/>
    </dgm:pt>
    <dgm:pt modelId="{424B3156-6FB2-4C19-ABDE-6F99D4E6AD77}" type="pres">
      <dgm:prSet presAssocID="{A32FE65B-2C92-4516-86AD-6D58A191594F}" presName="negativeSpace" presStyleCnt="0"/>
      <dgm:spPr/>
    </dgm:pt>
    <dgm:pt modelId="{6FD70C6A-D38E-4422-8F13-C321992150DD}" type="pres">
      <dgm:prSet presAssocID="{A32FE65B-2C92-4516-86AD-6D58A191594F}" presName="childText" presStyleLbl="conFgAcc1" presStyleIdx="2" presStyleCnt="3">
        <dgm:presLayoutVars>
          <dgm:bulletEnabled val="1"/>
        </dgm:presLayoutVars>
      </dgm:prSet>
      <dgm:spPr/>
    </dgm:pt>
  </dgm:ptLst>
  <dgm:cxnLst>
    <dgm:cxn modelId="{BA3E822E-E541-4068-9DA5-FFF42FD07719}" type="presOf" srcId="{49A1A2BA-4E6D-481A-BCAC-42E7B9468803}" destId="{A9C8152E-6715-45B0-81BD-FEB48175D7C4}" srcOrd="1" destOrd="0" presId="urn:microsoft.com/office/officeart/2005/8/layout/list1"/>
    <dgm:cxn modelId="{19581432-81DE-406F-AB4E-2ED464F2E78C}" type="presOf" srcId="{4935A80B-7172-48BD-B454-D3CA38B5F4BA}" destId="{3983B2A8-5E8E-4ED6-91FE-9D1C7B32A16F}" srcOrd="0" destOrd="0" presId="urn:microsoft.com/office/officeart/2005/8/layout/list1"/>
    <dgm:cxn modelId="{16074E35-6313-411B-B404-9A4AF11E2AF0}" srcId="{A32FE65B-2C92-4516-86AD-6D58A191594F}" destId="{8C39148D-DAB8-44A4-9F93-C2585C460CB1}" srcOrd="1" destOrd="0" parTransId="{87997D53-B280-46E5-955E-FB6391823B9A}" sibTransId="{C18C778F-242E-4270-B187-28F4BE409651}"/>
    <dgm:cxn modelId="{DE0E4162-6DFE-43FA-9043-FB6FAF029AFB}" type="presOf" srcId="{E60F94CA-A880-41FC-8312-4DF33ADE058E}" destId="{DB0D40AD-9D50-4A4E-AD2B-3CB1BCB98E1A}" srcOrd="0" destOrd="0" presId="urn:microsoft.com/office/officeart/2005/8/layout/list1"/>
    <dgm:cxn modelId="{AE047A42-3650-45B0-9220-3C47D7CD1D51}" type="presOf" srcId="{D332F9A9-E6D5-4729-96AF-881DA44653AF}" destId="{50954186-1369-4E67-AB3D-65377D104704}" srcOrd="0" destOrd="0" presId="urn:microsoft.com/office/officeart/2005/8/layout/list1"/>
    <dgm:cxn modelId="{AF9B3D6D-AE13-4DB6-B372-C7E6D9273B00}" type="presOf" srcId="{8C39148D-DAB8-44A4-9F93-C2585C460CB1}" destId="{6FD70C6A-D38E-4422-8F13-C321992150DD}" srcOrd="0" destOrd="1" presId="urn:microsoft.com/office/officeart/2005/8/layout/list1"/>
    <dgm:cxn modelId="{67AA6E74-0922-47B6-B9CB-32CB33E8CC40}" srcId="{D332F9A9-E6D5-4729-96AF-881DA44653AF}" destId="{E60F94CA-A880-41FC-8312-4DF33ADE058E}" srcOrd="0" destOrd="0" parTransId="{CAE68910-541A-41F4-A2C0-161A8650E6BA}" sibTransId="{62F72D1C-D186-4F56-A053-3724D0EB005D}"/>
    <dgm:cxn modelId="{38BDBF88-67C0-48F9-9B33-CED8610C577D}" type="presOf" srcId="{49A1A2BA-4E6D-481A-BCAC-42E7B9468803}" destId="{0A417E00-4EF8-41DA-BC4D-D0D523CB68DB}" srcOrd="0" destOrd="0" presId="urn:microsoft.com/office/officeart/2005/8/layout/list1"/>
    <dgm:cxn modelId="{349D338B-6957-4D30-B171-D44D6A9942AB}" srcId="{A32FE65B-2C92-4516-86AD-6D58A191594F}" destId="{96816B08-3568-481D-8608-E7FA82E5537D}" srcOrd="0" destOrd="0" parTransId="{DA3336FB-7F2B-47D0-90BA-6C9AB8E7FEBF}" sibTransId="{0FF63922-0815-4A84-A672-4754B4E80320}"/>
    <dgm:cxn modelId="{414B24A7-AE25-43AA-8301-6B37B84C1F16}" srcId="{49A1A2BA-4E6D-481A-BCAC-42E7B9468803}" destId="{F83FF7F2-FE5B-4E23-AA8E-D05EF86B9DB8}" srcOrd="0" destOrd="0" parTransId="{EDDDE9A4-66A5-4754-B944-AF69BAA7DD29}" sibTransId="{F9E84AEF-C996-4BE9-83FF-77CE1CA3F875}"/>
    <dgm:cxn modelId="{F5DC67B4-E876-42A7-AF90-5E01469BFA64}" srcId="{4935A80B-7172-48BD-B454-D3CA38B5F4BA}" destId="{A32FE65B-2C92-4516-86AD-6D58A191594F}" srcOrd="2" destOrd="0" parTransId="{1E3EAA6C-B8F1-482E-BC3C-942FA151EEF4}" sibTransId="{F32A25DF-3E04-4403-AD87-AD20911E0E8D}"/>
    <dgm:cxn modelId="{57FB1DC8-5CC3-4A05-8BBF-58C5E149103F}" srcId="{4935A80B-7172-48BD-B454-D3CA38B5F4BA}" destId="{49A1A2BA-4E6D-481A-BCAC-42E7B9468803}" srcOrd="0" destOrd="0" parTransId="{1090D119-BACC-4AEE-8E2F-CAD1606431A1}" sibTransId="{3CBBBDE3-3122-428A-9F4D-3340563BCD7D}"/>
    <dgm:cxn modelId="{EDBD9FCE-0D88-4180-B8A4-104AE306E309}" srcId="{4935A80B-7172-48BD-B454-D3CA38B5F4BA}" destId="{D332F9A9-E6D5-4729-96AF-881DA44653AF}" srcOrd="1" destOrd="0" parTransId="{BD1598BA-A466-480F-A7DB-C1BE0DDF7659}" sibTransId="{93E778A1-2C59-49E0-94A5-E025E3313855}"/>
    <dgm:cxn modelId="{7B7593D5-A29D-444C-B56E-0058EB7ACD60}" type="presOf" srcId="{D332F9A9-E6D5-4729-96AF-881DA44653AF}" destId="{8AB4F354-0A20-4F61-B935-C998F7679E8D}" srcOrd="1" destOrd="0" presId="urn:microsoft.com/office/officeart/2005/8/layout/list1"/>
    <dgm:cxn modelId="{CEB239E2-94B6-4DFC-8377-0449093AA6D2}" type="presOf" srcId="{A32FE65B-2C92-4516-86AD-6D58A191594F}" destId="{BAD1BDCC-BE91-4BC7-A6E0-2F2D7D5C7562}" srcOrd="0" destOrd="0" presId="urn:microsoft.com/office/officeart/2005/8/layout/list1"/>
    <dgm:cxn modelId="{19CD52EA-3EBA-452A-92DF-7B674D0AAE91}" type="presOf" srcId="{A32FE65B-2C92-4516-86AD-6D58A191594F}" destId="{60056575-375A-4C65-9A6A-F06ADBF6B8A5}" srcOrd="1" destOrd="0" presId="urn:microsoft.com/office/officeart/2005/8/layout/list1"/>
    <dgm:cxn modelId="{8795FAEE-9CDF-42AF-9494-6E6B3AFACBD0}" type="presOf" srcId="{F83FF7F2-FE5B-4E23-AA8E-D05EF86B9DB8}" destId="{2B5AEDF8-2018-4A6B-A2CF-72F317EF9867}" srcOrd="0" destOrd="0" presId="urn:microsoft.com/office/officeart/2005/8/layout/list1"/>
    <dgm:cxn modelId="{CC8A0CEF-F3D6-489C-93C8-B01C5010120F}" type="presOf" srcId="{96816B08-3568-481D-8608-E7FA82E5537D}" destId="{6FD70C6A-D38E-4422-8F13-C321992150DD}" srcOrd="0" destOrd="0" presId="urn:microsoft.com/office/officeart/2005/8/layout/list1"/>
    <dgm:cxn modelId="{B84C0606-BD91-48AE-BEBC-EF807ED26485}" type="presParOf" srcId="{3983B2A8-5E8E-4ED6-91FE-9D1C7B32A16F}" destId="{9B2FF57A-0E61-4022-8AF0-1E62D62C2B48}" srcOrd="0" destOrd="0" presId="urn:microsoft.com/office/officeart/2005/8/layout/list1"/>
    <dgm:cxn modelId="{102D87BA-7B7C-4849-914A-FAADF35BF8FC}" type="presParOf" srcId="{9B2FF57A-0E61-4022-8AF0-1E62D62C2B48}" destId="{0A417E00-4EF8-41DA-BC4D-D0D523CB68DB}" srcOrd="0" destOrd="0" presId="urn:microsoft.com/office/officeart/2005/8/layout/list1"/>
    <dgm:cxn modelId="{AC2FC429-B69C-46C9-BCF4-904ACDE3366B}" type="presParOf" srcId="{9B2FF57A-0E61-4022-8AF0-1E62D62C2B48}" destId="{A9C8152E-6715-45B0-81BD-FEB48175D7C4}" srcOrd="1" destOrd="0" presId="urn:microsoft.com/office/officeart/2005/8/layout/list1"/>
    <dgm:cxn modelId="{24A5B98C-89F8-461C-84AB-16F89AACF511}" type="presParOf" srcId="{3983B2A8-5E8E-4ED6-91FE-9D1C7B32A16F}" destId="{EC574BB0-F0DF-467D-9D0D-DE9518B8B816}" srcOrd="1" destOrd="0" presId="urn:microsoft.com/office/officeart/2005/8/layout/list1"/>
    <dgm:cxn modelId="{F923DB32-2700-47DA-92DB-97A289BD4837}" type="presParOf" srcId="{3983B2A8-5E8E-4ED6-91FE-9D1C7B32A16F}" destId="{2B5AEDF8-2018-4A6B-A2CF-72F317EF9867}" srcOrd="2" destOrd="0" presId="urn:microsoft.com/office/officeart/2005/8/layout/list1"/>
    <dgm:cxn modelId="{11AF3D2F-F38E-4BEA-A11F-773FBCD1C41A}" type="presParOf" srcId="{3983B2A8-5E8E-4ED6-91FE-9D1C7B32A16F}" destId="{68D434FB-1C72-41BF-BE9E-01DEBE2BD375}" srcOrd="3" destOrd="0" presId="urn:microsoft.com/office/officeart/2005/8/layout/list1"/>
    <dgm:cxn modelId="{2E0469B4-C70F-4F93-9B33-1B6A5FFABC97}" type="presParOf" srcId="{3983B2A8-5E8E-4ED6-91FE-9D1C7B32A16F}" destId="{0AAEF2BD-06F6-4EAA-8092-268D27AEB3AA}" srcOrd="4" destOrd="0" presId="urn:microsoft.com/office/officeart/2005/8/layout/list1"/>
    <dgm:cxn modelId="{065555A3-245E-4620-8D76-504F7A183355}" type="presParOf" srcId="{0AAEF2BD-06F6-4EAA-8092-268D27AEB3AA}" destId="{50954186-1369-4E67-AB3D-65377D104704}" srcOrd="0" destOrd="0" presId="urn:microsoft.com/office/officeart/2005/8/layout/list1"/>
    <dgm:cxn modelId="{F041B772-6D6E-46F5-B36E-1DC4D225B820}" type="presParOf" srcId="{0AAEF2BD-06F6-4EAA-8092-268D27AEB3AA}" destId="{8AB4F354-0A20-4F61-B935-C998F7679E8D}" srcOrd="1" destOrd="0" presId="urn:microsoft.com/office/officeart/2005/8/layout/list1"/>
    <dgm:cxn modelId="{070F2C4A-DFB9-4F96-B8DA-78A4CD8B7131}" type="presParOf" srcId="{3983B2A8-5E8E-4ED6-91FE-9D1C7B32A16F}" destId="{454AD11A-3A14-4AEF-AC6E-DDBF0E475751}" srcOrd="5" destOrd="0" presId="urn:microsoft.com/office/officeart/2005/8/layout/list1"/>
    <dgm:cxn modelId="{B385D963-C82A-4897-AC10-13A5D7A51617}" type="presParOf" srcId="{3983B2A8-5E8E-4ED6-91FE-9D1C7B32A16F}" destId="{DB0D40AD-9D50-4A4E-AD2B-3CB1BCB98E1A}" srcOrd="6" destOrd="0" presId="urn:microsoft.com/office/officeart/2005/8/layout/list1"/>
    <dgm:cxn modelId="{1F383A08-28C8-45F3-9A87-DCC6673ACD8F}" type="presParOf" srcId="{3983B2A8-5E8E-4ED6-91FE-9D1C7B32A16F}" destId="{85A38E5E-D44B-448F-A239-199C2ADFAEEB}" srcOrd="7" destOrd="0" presId="urn:microsoft.com/office/officeart/2005/8/layout/list1"/>
    <dgm:cxn modelId="{6EEE5E26-383F-4CD1-8226-1B124037B3ED}" type="presParOf" srcId="{3983B2A8-5E8E-4ED6-91FE-9D1C7B32A16F}" destId="{31EAC377-BCFC-4D1C-9D81-1A86E87A9638}" srcOrd="8" destOrd="0" presId="urn:microsoft.com/office/officeart/2005/8/layout/list1"/>
    <dgm:cxn modelId="{1C7266C3-61E1-4337-AD9C-344840BF0837}" type="presParOf" srcId="{31EAC377-BCFC-4D1C-9D81-1A86E87A9638}" destId="{BAD1BDCC-BE91-4BC7-A6E0-2F2D7D5C7562}" srcOrd="0" destOrd="0" presId="urn:microsoft.com/office/officeart/2005/8/layout/list1"/>
    <dgm:cxn modelId="{B8767DA5-F298-4A04-81B6-5A860EE204D5}" type="presParOf" srcId="{31EAC377-BCFC-4D1C-9D81-1A86E87A9638}" destId="{60056575-375A-4C65-9A6A-F06ADBF6B8A5}" srcOrd="1" destOrd="0" presId="urn:microsoft.com/office/officeart/2005/8/layout/list1"/>
    <dgm:cxn modelId="{8339DA8B-6357-40A0-A1A2-F2CAA08C622E}" type="presParOf" srcId="{3983B2A8-5E8E-4ED6-91FE-9D1C7B32A16F}" destId="{424B3156-6FB2-4C19-ABDE-6F99D4E6AD77}" srcOrd="9" destOrd="0" presId="urn:microsoft.com/office/officeart/2005/8/layout/list1"/>
    <dgm:cxn modelId="{CB6140D5-06A9-42AA-B0F9-E03B7785EE4A}" type="presParOf" srcId="{3983B2A8-5E8E-4ED6-91FE-9D1C7B32A16F}" destId="{6FD70C6A-D38E-4422-8F13-C321992150D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AEDF8-2018-4A6B-A2CF-72F317EF9867}">
      <dsp:nvSpPr>
        <dsp:cNvPr id="0" name=""/>
        <dsp:cNvSpPr/>
      </dsp:nvSpPr>
      <dsp:spPr>
        <a:xfrm>
          <a:off x="0" y="206153"/>
          <a:ext cx="10620375" cy="1165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4259" tIns="208280" rIns="824259" bIns="142240" numCol="1" spcCol="1270" anchor="t" anchorCtr="0">
          <a:noAutofit/>
        </a:bodyPr>
        <a:lstStyle/>
        <a:p>
          <a:pPr marL="0" lvl="1" indent="0" algn="l" defTabSz="889000">
            <a:lnSpc>
              <a:spcPct val="90000"/>
            </a:lnSpc>
            <a:spcBef>
              <a:spcPct val="0"/>
            </a:spcBef>
            <a:spcAft>
              <a:spcPct val="15000"/>
            </a:spcAft>
            <a:buNone/>
          </a:pPr>
          <a:r>
            <a:rPr lang="zh-CN" altLang="en-US" sz="2000" kern="1200" dirty="0"/>
            <a:t>通过上述建模可知，该零件是由一长方体挖切去一些长方体、圆柱体等然后经倒斜角、倒圆角、螺纹形成，需要双面装夹，采用平口钳装夹便捷且能满足要求</a:t>
          </a:r>
        </a:p>
      </dsp:txBody>
      <dsp:txXfrm>
        <a:off x="0" y="206153"/>
        <a:ext cx="10620375" cy="1165500"/>
      </dsp:txXfrm>
    </dsp:sp>
    <dsp:sp modelId="{A9C8152E-6715-45B0-81BD-FEB48175D7C4}">
      <dsp:nvSpPr>
        <dsp:cNvPr id="0" name=""/>
        <dsp:cNvSpPr/>
      </dsp:nvSpPr>
      <dsp:spPr>
        <a:xfrm>
          <a:off x="531018" y="28020"/>
          <a:ext cx="7434262" cy="325732"/>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997" tIns="0" rIns="280997" bIns="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装夹方式</a:t>
          </a:r>
        </a:p>
      </dsp:txBody>
      <dsp:txXfrm>
        <a:off x="546919" y="43921"/>
        <a:ext cx="7402460" cy="293930"/>
      </dsp:txXfrm>
    </dsp:sp>
    <dsp:sp modelId="{DB0D40AD-9D50-4A4E-AD2B-3CB1BCB98E1A}">
      <dsp:nvSpPr>
        <dsp:cNvPr id="0" name=""/>
        <dsp:cNvSpPr/>
      </dsp:nvSpPr>
      <dsp:spPr>
        <a:xfrm>
          <a:off x="0" y="1603785"/>
          <a:ext cx="10620375" cy="1165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4259" tIns="208280" rIns="824259" bIns="142240" numCol="1" spcCol="1270" anchor="t" anchorCtr="0">
          <a:noAutofit/>
        </a:bodyPr>
        <a:lstStyle/>
        <a:p>
          <a:pPr marL="0" lvl="1" indent="0" algn="l" defTabSz="889000">
            <a:lnSpc>
              <a:spcPct val="90000"/>
            </a:lnSpc>
            <a:spcBef>
              <a:spcPct val="0"/>
            </a:spcBef>
            <a:spcAft>
              <a:spcPct val="15000"/>
            </a:spcAft>
            <a:buNone/>
          </a:pPr>
          <a:r>
            <a:rPr lang="zh-CN" altLang="en-US" sz="2000" kern="1200" dirty="0">
              <a:solidFill>
                <a:prstClr val="black">
                  <a:hueOff val="0"/>
                  <a:satOff val="0"/>
                  <a:lumOff val="0"/>
                  <a:alphaOff val="0"/>
                </a:prstClr>
              </a:solidFill>
              <a:latin typeface="Arial"/>
              <a:ea typeface="微软雅黑"/>
              <a:cs typeface="+mn-cs"/>
            </a:rPr>
            <a:t>根据基准选择原则，确定零件待加工表面的中心点作为基准，既能保证工件的定位准确，装卸方便，且基准与各尺寸间运算简单，能保证各项加工精度</a:t>
          </a:r>
        </a:p>
      </dsp:txBody>
      <dsp:txXfrm>
        <a:off x="0" y="1603785"/>
        <a:ext cx="10620375" cy="1165500"/>
      </dsp:txXfrm>
    </dsp:sp>
    <dsp:sp modelId="{8AB4F354-0A20-4F61-B935-C998F7679E8D}">
      <dsp:nvSpPr>
        <dsp:cNvPr id="0" name=""/>
        <dsp:cNvSpPr/>
      </dsp:nvSpPr>
      <dsp:spPr>
        <a:xfrm>
          <a:off x="531018" y="1425653"/>
          <a:ext cx="7434262" cy="325732"/>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997" tIns="0" rIns="280997" bIns="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定位基准</a:t>
          </a:r>
        </a:p>
      </dsp:txBody>
      <dsp:txXfrm>
        <a:off x="546919" y="1441554"/>
        <a:ext cx="7402460" cy="293930"/>
      </dsp:txXfrm>
    </dsp:sp>
    <dsp:sp modelId="{6FD70C6A-D38E-4422-8F13-C321992150DD}">
      <dsp:nvSpPr>
        <dsp:cNvPr id="0" name=""/>
        <dsp:cNvSpPr/>
      </dsp:nvSpPr>
      <dsp:spPr>
        <a:xfrm>
          <a:off x="0" y="3001418"/>
          <a:ext cx="10620375" cy="1795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4259" tIns="208280" rIns="824259" bIns="142240" numCol="1" spcCol="1270" anchor="t" anchorCtr="0">
          <a:noAutofit/>
        </a:bodyPr>
        <a:lstStyle/>
        <a:p>
          <a:pPr marL="114300" lvl="1" indent="0" algn="l" defTabSz="666750">
            <a:lnSpc>
              <a:spcPct val="90000"/>
            </a:lnSpc>
            <a:spcBef>
              <a:spcPct val="0"/>
            </a:spcBef>
            <a:spcAft>
              <a:spcPct val="15000"/>
            </a:spcAft>
            <a:buChar char="•"/>
          </a:pPr>
          <a:endParaRPr lang="zh-CN" altLang="en-US" sz="1500" kern="1200" dirty="0"/>
        </a:p>
        <a:p>
          <a:pPr marL="0" lvl="1" indent="0" algn="l" defTabSz="889000">
            <a:lnSpc>
              <a:spcPct val="90000"/>
            </a:lnSpc>
            <a:spcBef>
              <a:spcPct val="0"/>
            </a:spcBef>
            <a:spcAft>
              <a:spcPct val="15000"/>
            </a:spcAft>
            <a:buNone/>
          </a:pPr>
          <a:r>
            <a:rPr lang="zh-CN" altLang="en-US" sz="2000" kern="1200" dirty="0">
              <a:solidFill>
                <a:prstClr val="black">
                  <a:hueOff val="0"/>
                  <a:satOff val="0"/>
                  <a:lumOff val="0"/>
                  <a:alphaOff val="0"/>
                </a:prstClr>
              </a:solidFill>
              <a:latin typeface="Arial"/>
              <a:ea typeface="微软雅黑"/>
              <a:cs typeface="+mn-cs"/>
            </a:rPr>
            <a:t>零件材料为</a:t>
          </a:r>
          <a:r>
            <a:rPr lang="en-US" altLang="zh-CN" sz="2000" kern="1200" dirty="0">
              <a:solidFill>
                <a:prstClr val="black">
                  <a:hueOff val="0"/>
                  <a:satOff val="0"/>
                  <a:lumOff val="0"/>
                  <a:alphaOff val="0"/>
                </a:prstClr>
              </a:solidFill>
              <a:latin typeface="Arial"/>
              <a:ea typeface="微软雅黑"/>
              <a:cs typeface="+mn-cs"/>
            </a:rPr>
            <a:t>6061</a:t>
          </a:r>
          <a:r>
            <a:rPr lang="zh-CN" altLang="en-US" sz="2000" kern="1200" dirty="0">
              <a:solidFill>
                <a:prstClr val="black">
                  <a:hueOff val="0"/>
                  <a:satOff val="0"/>
                  <a:lumOff val="0"/>
                  <a:alphaOff val="0"/>
                </a:prstClr>
              </a:solidFill>
              <a:latin typeface="Arial"/>
              <a:ea typeface="微软雅黑"/>
              <a:cs typeface="+mn-cs"/>
            </a:rPr>
            <a:t>的铝件，质地较软，</a:t>
          </a:r>
          <a:r>
            <a:rPr lang="zh-CN" sz="2000" kern="1200" dirty="0">
              <a:solidFill>
                <a:prstClr val="black">
                  <a:hueOff val="0"/>
                  <a:satOff val="0"/>
                  <a:lumOff val="0"/>
                  <a:alphaOff val="0"/>
                </a:prstClr>
              </a:solidFill>
              <a:latin typeface="Arial"/>
              <a:ea typeface="微软雅黑"/>
              <a:cs typeface="+mn-cs"/>
            </a:rPr>
            <a:t>所以在粗加工时可以选择尽可能大的背吃刀量和进给速度</a:t>
          </a:r>
          <a:r>
            <a:rPr lang="zh-CN" altLang="en-US" sz="2000" kern="1200" dirty="0">
              <a:solidFill>
                <a:prstClr val="black">
                  <a:hueOff val="0"/>
                  <a:satOff val="0"/>
                  <a:lumOff val="0"/>
                  <a:alphaOff val="0"/>
                </a:prstClr>
              </a:solidFill>
              <a:latin typeface="Arial"/>
              <a:ea typeface="微软雅黑"/>
              <a:cs typeface="+mn-cs"/>
            </a:rPr>
            <a:t>，以达到快速去除余料的目的，精加工时</a:t>
          </a:r>
          <a:r>
            <a:rPr lang="zh-CN" sz="2000" kern="1200" dirty="0">
              <a:solidFill>
                <a:prstClr val="black">
                  <a:hueOff val="0"/>
                  <a:satOff val="0"/>
                  <a:lumOff val="0"/>
                  <a:alphaOff val="0"/>
                </a:prstClr>
              </a:solidFill>
              <a:latin typeface="Arial"/>
              <a:ea typeface="微软雅黑"/>
              <a:cs typeface="+mn-cs"/>
            </a:rPr>
            <a:t>则可以减少切削量</a:t>
          </a:r>
          <a:r>
            <a:rPr lang="zh-CN" altLang="en-US" sz="2000" kern="1200" dirty="0">
              <a:solidFill>
                <a:prstClr val="black">
                  <a:hueOff val="0"/>
                  <a:satOff val="0"/>
                  <a:lumOff val="0"/>
                  <a:alphaOff val="0"/>
                </a:prstClr>
              </a:solidFill>
              <a:latin typeface="Arial"/>
              <a:ea typeface="微软雅黑"/>
              <a:cs typeface="+mn-cs"/>
            </a:rPr>
            <a:t>、</a:t>
          </a:r>
          <a:r>
            <a:rPr lang="zh-CN" sz="2000" kern="1200" dirty="0">
              <a:solidFill>
                <a:prstClr val="black">
                  <a:hueOff val="0"/>
                  <a:satOff val="0"/>
                  <a:lumOff val="0"/>
                  <a:alphaOff val="0"/>
                </a:prstClr>
              </a:solidFill>
              <a:latin typeface="Arial"/>
              <a:ea typeface="微软雅黑"/>
              <a:cs typeface="+mn-cs"/>
            </a:rPr>
            <a:t>降低进给速度</a:t>
          </a:r>
          <a:r>
            <a:rPr lang="zh-CN" altLang="en-US" sz="2000" kern="1200" dirty="0">
              <a:solidFill>
                <a:prstClr val="black">
                  <a:hueOff val="0"/>
                  <a:satOff val="0"/>
                  <a:lumOff val="0"/>
                  <a:alphaOff val="0"/>
                </a:prstClr>
              </a:solidFill>
              <a:latin typeface="Arial"/>
              <a:ea typeface="微软雅黑"/>
              <a:cs typeface="+mn-cs"/>
            </a:rPr>
            <a:t>来保证表面质量及精度要求</a:t>
          </a:r>
          <a:endParaRPr lang="zh-CN" sz="2000" kern="1200" dirty="0">
            <a:solidFill>
              <a:prstClr val="black">
                <a:hueOff val="0"/>
                <a:satOff val="0"/>
                <a:lumOff val="0"/>
                <a:alphaOff val="0"/>
              </a:prstClr>
            </a:solidFill>
            <a:latin typeface="Arial"/>
            <a:ea typeface="微软雅黑"/>
            <a:cs typeface="+mn-cs"/>
          </a:endParaRPr>
        </a:p>
      </dsp:txBody>
      <dsp:txXfrm>
        <a:off x="0" y="3001418"/>
        <a:ext cx="10620375" cy="1795500"/>
      </dsp:txXfrm>
    </dsp:sp>
    <dsp:sp modelId="{60056575-375A-4C65-9A6A-F06ADBF6B8A5}">
      <dsp:nvSpPr>
        <dsp:cNvPr id="0" name=""/>
        <dsp:cNvSpPr/>
      </dsp:nvSpPr>
      <dsp:spPr>
        <a:xfrm>
          <a:off x="531018" y="2823285"/>
          <a:ext cx="7434262" cy="325732"/>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997" tIns="0" rIns="280997" bIns="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切削用量</a:t>
          </a:r>
        </a:p>
      </dsp:txBody>
      <dsp:txXfrm>
        <a:off x="546919" y="2839186"/>
        <a:ext cx="7402460" cy="293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987A2D0-6666-4528-BC96-708B77F051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4673BBF-4835-44C5-93FF-ECDAE50A5B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F20BCC-5444-4DFC-B12A-F516F7D4CB8F}" type="datetimeFigureOut">
              <a:rPr lang="zh-CN" altLang="en-US" smtClean="0"/>
              <a:t>2020/6/23 Tuesday</a:t>
            </a:fld>
            <a:endParaRPr lang="zh-CN" altLang="en-US"/>
          </a:p>
        </p:txBody>
      </p:sp>
      <p:sp>
        <p:nvSpPr>
          <p:cNvPr id="4" name="页脚占位符 3">
            <a:extLst>
              <a:ext uri="{FF2B5EF4-FFF2-40B4-BE49-F238E27FC236}">
                <a16:creationId xmlns:a16="http://schemas.microsoft.com/office/drawing/2014/main" id="{1E53140E-2C55-42E9-BC11-4F28635029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47BE0EB-3538-47C0-8555-BF11A78FAE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C73EEB-EDE0-442E-91C2-09A22A04BF12}" type="slidenum">
              <a:rPr lang="zh-CN" altLang="en-US" smtClean="0"/>
              <a:t>‹#›</a:t>
            </a:fld>
            <a:endParaRPr lang="zh-CN" altLang="en-US"/>
          </a:p>
        </p:txBody>
      </p:sp>
    </p:spTree>
    <p:extLst>
      <p:ext uri="{BB962C8B-B14F-4D97-AF65-F5344CB8AC3E}">
        <p14:creationId xmlns:p14="http://schemas.microsoft.com/office/powerpoint/2010/main" val="41272428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3DDFF-F790-4E3E-8D93-FE81E1051BCF}" type="datetimeFigureOut">
              <a:rPr lang="zh-CN" altLang="en-US" smtClean="0"/>
              <a:t>2020/6/23 Tuesday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5C9B5-BEA3-4501-9F3B-A400D35A717C}" type="slidenum">
              <a:rPr lang="zh-CN" altLang="en-US" smtClean="0"/>
              <a:t>‹#›</a:t>
            </a:fld>
            <a:endParaRPr lang="zh-CN" altLang="en-US"/>
          </a:p>
        </p:txBody>
      </p:sp>
    </p:spTree>
    <p:extLst>
      <p:ext uri="{BB962C8B-B14F-4D97-AF65-F5344CB8AC3E}">
        <p14:creationId xmlns:p14="http://schemas.microsoft.com/office/powerpoint/2010/main" val="1537887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样式">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rgbClr val="91B4CC"/>
            </a:fgClr>
            <a:bgClr>
              <a:srgbClr val="0070C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修德 砺能 笃行 自强</a:t>
            </a:r>
          </a:p>
        </p:txBody>
      </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sp>
        <p:nvSpPr>
          <p:cNvPr id="23" name="灯片编号占位符 5">
            <a:extLst>
              <a:ext uri="{FF2B5EF4-FFF2-40B4-BE49-F238E27FC236}">
                <a16:creationId xmlns:a16="http://schemas.microsoft.com/office/drawing/2014/main" id="{F09A45B8-0150-49CE-9061-F19527BC2188}"/>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pic>
        <p:nvPicPr>
          <p:cNvPr id="3" name="图片 2">
            <a:extLst>
              <a:ext uri="{FF2B5EF4-FFF2-40B4-BE49-F238E27FC236}">
                <a16:creationId xmlns:a16="http://schemas.microsoft.com/office/drawing/2014/main" id="{5ACF6D01-ECDA-4122-8EC4-6F65E1ECC0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9744" y="132105"/>
            <a:ext cx="908081" cy="908081"/>
          </a:xfrm>
          <a:prstGeom prst="rect">
            <a:avLst/>
          </a:prstGeom>
        </p:spPr>
      </p:pic>
    </p:spTree>
    <p:extLst>
      <p:ext uri="{BB962C8B-B14F-4D97-AF65-F5344CB8AC3E}">
        <p14:creationId xmlns:p14="http://schemas.microsoft.com/office/powerpoint/2010/main" val="793042523"/>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02" userDrawn="1">
          <p15:clr>
            <a:srgbClr val="FBAE40"/>
          </p15:clr>
        </p15:guide>
        <p15:guide id="3" pos="7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张图版式">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395A40AA-0339-4A54-9389-24B01CF83C8F}"/>
              </a:ext>
            </a:extLst>
          </p:cNvPr>
          <p:cNvSpPr>
            <a:spLocks noGrp="1"/>
          </p:cNvSpPr>
          <p:nvPr>
            <p:ph type="pic" sz="quarter" idx="10"/>
          </p:nvPr>
        </p:nvSpPr>
        <p:spPr>
          <a:xfrm>
            <a:off x="803276" y="1350963"/>
            <a:ext cx="4321174" cy="2430462"/>
          </a:xfrm>
        </p:spPr>
        <p:txBody>
          <a:bodyPr/>
          <a:lstStyle/>
          <a:p>
            <a:endParaRPr lang="zh-CN" altLang="en-US"/>
          </a:p>
        </p:txBody>
      </p:sp>
      <p:sp>
        <p:nvSpPr>
          <p:cNvPr id="22" name="图片占位符 2">
            <a:extLst>
              <a:ext uri="{FF2B5EF4-FFF2-40B4-BE49-F238E27FC236}">
                <a16:creationId xmlns:a16="http://schemas.microsoft.com/office/drawing/2014/main" id="{E62553F5-2B78-4507-83FD-C059A81CBF64}"/>
              </a:ext>
            </a:extLst>
          </p:cNvPr>
          <p:cNvSpPr>
            <a:spLocks noGrp="1"/>
          </p:cNvSpPr>
          <p:nvPr>
            <p:ph type="pic" sz="quarter" idx="11"/>
          </p:nvPr>
        </p:nvSpPr>
        <p:spPr>
          <a:xfrm>
            <a:off x="6311796" y="1350963"/>
            <a:ext cx="4321175" cy="2430462"/>
          </a:xfrm>
        </p:spPr>
        <p:txBody>
          <a:bodyPr/>
          <a:lstStyle/>
          <a:p>
            <a:endParaRPr lang="zh-CN" altLang="en-US"/>
          </a:p>
        </p:txBody>
      </p:sp>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明德博学  自强有为</a:t>
            </a:r>
          </a:p>
        </p:txBody>
      </p:sp>
      <p:grpSp>
        <p:nvGrpSpPr>
          <p:cNvPr id="13" name="组合 12">
            <a:extLst>
              <a:ext uri="{FF2B5EF4-FFF2-40B4-BE49-F238E27FC236}">
                <a16:creationId xmlns:a16="http://schemas.microsoft.com/office/drawing/2014/main" id="{ACDB4590-9636-4E8A-8B10-A0A6BC2EF1A5}"/>
              </a:ext>
            </a:extLst>
          </p:cNvPr>
          <p:cNvGrpSpPr/>
          <p:nvPr userDrawn="1"/>
        </p:nvGrpSpPr>
        <p:grpSpPr>
          <a:xfrm>
            <a:off x="11242002" y="360354"/>
            <a:ext cx="470573" cy="470571"/>
            <a:chOff x="671975" y="1352858"/>
            <a:chExt cx="603660" cy="603660"/>
          </a:xfrm>
        </p:grpSpPr>
        <p:sp>
          <p:nvSpPr>
            <p:cNvPr id="14" name="íṥḻiḓê">
              <a:extLst>
                <a:ext uri="{FF2B5EF4-FFF2-40B4-BE49-F238E27FC236}">
                  <a16:creationId xmlns:a16="http://schemas.microsoft.com/office/drawing/2014/main" id="{3B9A5F14-F8C2-4B94-BD6C-BEC64DF19912}"/>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íṧlíďè">
              <a:extLst>
                <a:ext uri="{FF2B5EF4-FFF2-40B4-BE49-F238E27FC236}">
                  <a16:creationId xmlns:a16="http://schemas.microsoft.com/office/drawing/2014/main" id="{18349232-B6BF-4FEE-B2A6-EC83DB35132E}"/>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ḷíďé">
              <a:extLst>
                <a:ext uri="{FF2B5EF4-FFF2-40B4-BE49-F238E27FC236}">
                  <a16:creationId xmlns:a16="http://schemas.microsoft.com/office/drawing/2014/main" id="{2A4B970C-CBE3-400C-ABF1-3FA2F905E9BA}"/>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7" name="işľîḑè">
              <a:extLst>
                <a:ext uri="{FF2B5EF4-FFF2-40B4-BE49-F238E27FC236}">
                  <a16:creationId xmlns:a16="http://schemas.microsoft.com/office/drawing/2014/main" id="{5D54F958-F71A-4F09-9FCC-07FF3F81C1DE}"/>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îṡļîḓe">
              <a:extLst>
                <a:ext uri="{FF2B5EF4-FFF2-40B4-BE49-F238E27FC236}">
                  <a16:creationId xmlns:a16="http://schemas.microsoft.com/office/drawing/2014/main" id="{FB277336-6B91-4592-A7BD-9C7C5539B4C7}"/>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sp>
        <p:nvSpPr>
          <p:cNvPr id="23" name="灯片编号占位符 5">
            <a:extLst>
              <a:ext uri="{FF2B5EF4-FFF2-40B4-BE49-F238E27FC236}">
                <a16:creationId xmlns:a16="http://schemas.microsoft.com/office/drawing/2014/main" id="{64F59C7D-56C7-451A-8ABC-EDEB3D4C8A86}"/>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1252785568"/>
      </p:ext>
    </p:extLst>
  </p:cSld>
  <p:clrMapOvr>
    <a:masterClrMapping/>
  </p:clrMapOvr>
  <p:extLst>
    <p:ext uri="{DCECCB84-F9BA-43D5-87BE-67443E8EF086}">
      <p15:sldGuideLst xmlns:p15="http://schemas.microsoft.com/office/powerpoint/2012/main">
        <p15:guide id="1" orient="horz" pos="504">
          <p15:clr>
            <a:srgbClr val="FBAE40"/>
          </p15:clr>
        </p15:guide>
        <p15:guide id="2" pos="302">
          <p15:clr>
            <a:srgbClr val="FBAE40"/>
          </p15:clr>
        </p15:guide>
        <p15:guide id="3" pos="737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三张图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580411CA-2296-46E8-B11E-C75E0C75E758}"/>
              </a:ext>
            </a:extLst>
          </p:cNvPr>
          <p:cNvSpPr>
            <a:spLocks noGrp="1"/>
          </p:cNvSpPr>
          <p:nvPr>
            <p:ph type="pic" sz="quarter" idx="10"/>
          </p:nvPr>
        </p:nvSpPr>
        <p:spPr>
          <a:xfrm>
            <a:off x="690563" y="1927225"/>
            <a:ext cx="3414712" cy="1957388"/>
          </a:xfrm>
        </p:spPr>
        <p:txBody>
          <a:bodyPr/>
          <a:lstStyle/>
          <a:p>
            <a:endParaRPr lang="zh-CN" altLang="en-US"/>
          </a:p>
        </p:txBody>
      </p:sp>
      <p:sp>
        <p:nvSpPr>
          <p:cNvPr id="24" name="图片占位符 3">
            <a:extLst>
              <a:ext uri="{FF2B5EF4-FFF2-40B4-BE49-F238E27FC236}">
                <a16:creationId xmlns:a16="http://schemas.microsoft.com/office/drawing/2014/main" id="{BD3E8DF5-DDC7-45E3-AE2C-366E816669C1}"/>
              </a:ext>
            </a:extLst>
          </p:cNvPr>
          <p:cNvSpPr>
            <a:spLocks noGrp="1"/>
          </p:cNvSpPr>
          <p:nvPr>
            <p:ph type="pic" sz="quarter" idx="11"/>
          </p:nvPr>
        </p:nvSpPr>
        <p:spPr>
          <a:xfrm>
            <a:off x="4375316" y="3422310"/>
            <a:ext cx="3414712" cy="1957388"/>
          </a:xfrm>
        </p:spPr>
        <p:txBody>
          <a:bodyPr/>
          <a:lstStyle/>
          <a:p>
            <a:endParaRPr lang="zh-CN" altLang="en-US"/>
          </a:p>
        </p:txBody>
      </p:sp>
      <p:sp>
        <p:nvSpPr>
          <p:cNvPr id="25" name="图片占位符 3">
            <a:extLst>
              <a:ext uri="{FF2B5EF4-FFF2-40B4-BE49-F238E27FC236}">
                <a16:creationId xmlns:a16="http://schemas.microsoft.com/office/drawing/2014/main" id="{E3F38EDA-355C-4689-842F-A8D65B7923A7}"/>
              </a:ext>
            </a:extLst>
          </p:cNvPr>
          <p:cNvSpPr>
            <a:spLocks noGrp="1"/>
          </p:cNvSpPr>
          <p:nvPr>
            <p:ph type="pic" sz="quarter" idx="12"/>
          </p:nvPr>
        </p:nvSpPr>
        <p:spPr>
          <a:xfrm>
            <a:off x="8067609" y="1927225"/>
            <a:ext cx="3414712" cy="1957388"/>
          </a:xfrm>
        </p:spPr>
        <p:txBody>
          <a:bodyPr/>
          <a:lstStyle/>
          <a:p>
            <a:endParaRPr lang="zh-CN" altLang="en-US"/>
          </a:p>
        </p:txBody>
      </p:sp>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明德博学  自强有为</a:t>
            </a:r>
          </a:p>
        </p:txBody>
      </p:sp>
      <p:grpSp>
        <p:nvGrpSpPr>
          <p:cNvPr id="13" name="组合 12">
            <a:extLst>
              <a:ext uri="{FF2B5EF4-FFF2-40B4-BE49-F238E27FC236}">
                <a16:creationId xmlns:a16="http://schemas.microsoft.com/office/drawing/2014/main" id="{ACDB4590-9636-4E8A-8B10-A0A6BC2EF1A5}"/>
              </a:ext>
            </a:extLst>
          </p:cNvPr>
          <p:cNvGrpSpPr/>
          <p:nvPr userDrawn="1"/>
        </p:nvGrpSpPr>
        <p:grpSpPr>
          <a:xfrm>
            <a:off x="11242002" y="360354"/>
            <a:ext cx="470573" cy="470571"/>
            <a:chOff x="671975" y="1352858"/>
            <a:chExt cx="603660" cy="603660"/>
          </a:xfrm>
        </p:grpSpPr>
        <p:sp>
          <p:nvSpPr>
            <p:cNvPr id="14" name="íṥḻiḓê">
              <a:extLst>
                <a:ext uri="{FF2B5EF4-FFF2-40B4-BE49-F238E27FC236}">
                  <a16:creationId xmlns:a16="http://schemas.microsoft.com/office/drawing/2014/main" id="{3B9A5F14-F8C2-4B94-BD6C-BEC64DF19912}"/>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íṧlíďè">
              <a:extLst>
                <a:ext uri="{FF2B5EF4-FFF2-40B4-BE49-F238E27FC236}">
                  <a16:creationId xmlns:a16="http://schemas.microsoft.com/office/drawing/2014/main" id="{18349232-B6BF-4FEE-B2A6-EC83DB35132E}"/>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ḷíďé">
              <a:extLst>
                <a:ext uri="{FF2B5EF4-FFF2-40B4-BE49-F238E27FC236}">
                  <a16:creationId xmlns:a16="http://schemas.microsoft.com/office/drawing/2014/main" id="{2A4B970C-CBE3-400C-ABF1-3FA2F905E9BA}"/>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7" name="işľîḑè">
              <a:extLst>
                <a:ext uri="{FF2B5EF4-FFF2-40B4-BE49-F238E27FC236}">
                  <a16:creationId xmlns:a16="http://schemas.microsoft.com/office/drawing/2014/main" id="{5D54F958-F71A-4F09-9FCC-07FF3F81C1DE}"/>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îṡļîḓe">
              <a:extLst>
                <a:ext uri="{FF2B5EF4-FFF2-40B4-BE49-F238E27FC236}">
                  <a16:creationId xmlns:a16="http://schemas.microsoft.com/office/drawing/2014/main" id="{FB277336-6B91-4592-A7BD-9C7C5539B4C7}"/>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sp>
        <p:nvSpPr>
          <p:cNvPr id="26" name="灯片编号占位符 5">
            <a:extLst>
              <a:ext uri="{FF2B5EF4-FFF2-40B4-BE49-F238E27FC236}">
                <a16:creationId xmlns:a16="http://schemas.microsoft.com/office/drawing/2014/main" id="{623FF3E1-78A1-405C-B7E6-03C0159AA0C0}"/>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3227603604"/>
      </p:ext>
    </p:extLst>
  </p:cSld>
  <p:clrMapOvr>
    <a:masterClrMapping/>
  </p:clrMapOvr>
  <p:extLst>
    <p:ext uri="{DCECCB84-F9BA-43D5-87BE-67443E8EF086}">
      <p15:sldGuideLst xmlns:p15="http://schemas.microsoft.com/office/powerpoint/2012/main">
        <p15:guide id="1" orient="horz" pos="504">
          <p15:clr>
            <a:srgbClr val="FBAE40"/>
          </p15:clr>
        </p15:guide>
        <p15:guide id="2" pos="302">
          <p15:clr>
            <a:srgbClr val="FBAE40"/>
          </p15:clr>
        </p15:guide>
        <p15:guide id="3" pos="737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六张图版式">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5F1A493C-60E8-4630-B66B-873B33AF54F1}"/>
              </a:ext>
            </a:extLst>
          </p:cNvPr>
          <p:cNvSpPr>
            <a:spLocks noGrp="1"/>
          </p:cNvSpPr>
          <p:nvPr>
            <p:ph type="pic" sz="quarter" idx="10"/>
          </p:nvPr>
        </p:nvSpPr>
        <p:spPr>
          <a:xfrm>
            <a:off x="690563" y="1471613"/>
            <a:ext cx="3419475" cy="1957387"/>
          </a:xfrm>
        </p:spPr>
        <p:txBody>
          <a:bodyPr/>
          <a:lstStyle/>
          <a:p>
            <a:endParaRPr lang="zh-CN" altLang="en-US"/>
          </a:p>
        </p:txBody>
      </p:sp>
      <p:sp>
        <p:nvSpPr>
          <p:cNvPr id="28" name="图片占位符 2">
            <a:extLst>
              <a:ext uri="{FF2B5EF4-FFF2-40B4-BE49-F238E27FC236}">
                <a16:creationId xmlns:a16="http://schemas.microsoft.com/office/drawing/2014/main" id="{9B54E539-0739-4D21-BCDD-F7C151B6908B}"/>
              </a:ext>
            </a:extLst>
          </p:cNvPr>
          <p:cNvSpPr>
            <a:spLocks noGrp="1"/>
          </p:cNvSpPr>
          <p:nvPr>
            <p:ph type="pic" sz="quarter" idx="11"/>
          </p:nvPr>
        </p:nvSpPr>
        <p:spPr>
          <a:xfrm>
            <a:off x="4385481" y="1471613"/>
            <a:ext cx="3419475" cy="1957387"/>
          </a:xfrm>
        </p:spPr>
        <p:txBody>
          <a:bodyPr/>
          <a:lstStyle/>
          <a:p>
            <a:endParaRPr lang="zh-CN" altLang="en-US"/>
          </a:p>
        </p:txBody>
      </p:sp>
      <p:sp>
        <p:nvSpPr>
          <p:cNvPr id="29" name="图片占位符 2">
            <a:extLst>
              <a:ext uri="{FF2B5EF4-FFF2-40B4-BE49-F238E27FC236}">
                <a16:creationId xmlns:a16="http://schemas.microsoft.com/office/drawing/2014/main" id="{0007202F-EF36-423C-82D4-BD8D6A75EA32}"/>
              </a:ext>
            </a:extLst>
          </p:cNvPr>
          <p:cNvSpPr>
            <a:spLocks noGrp="1"/>
          </p:cNvSpPr>
          <p:nvPr>
            <p:ph type="pic" sz="quarter" idx="12"/>
          </p:nvPr>
        </p:nvSpPr>
        <p:spPr>
          <a:xfrm>
            <a:off x="8077983" y="1471613"/>
            <a:ext cx="3419475" cy="1957387"/>
          </a:xfrm>
        </p:spPr>
        <p:txBody>
          <a:bodyPr/>
          <a:lstStyle/>
          <a:p>
            <a:endParaRPr lang="zh-CN" altLang="en-US"/>
          </a:p>
        </p:txBody>
      </p:sp>
      <p:sp>
        <p:nvSpPr>
          <p:cNvPr id="30" name="图片占位符 2">
            <a:extLst>
              <a:ext uri="{FF2B5EF4-FFF2-40B4-BE49-F238E27FC236}">
                <a16:creationId xmlns:a16="http://schemas.microsoft.com/office/drawing/2014/main" id="{ABC0144C-7D54-4C1C-B2AD-AEE52401BDDA}"/>
              </a:ext>
            </a:extLst>
          </p:cNvPr>
          <p:cNvSpPr>
            <a:spLocks noGrp="1"/>
          </p:cNvSpPr>
          <p:nvPr>
            <p:ph type="pic" sz="quarter" idx="13"/>
          </p:nvPr>
        </p:nvSpPr>
        <p:spPr>
          <a:xfrm>
            <a:off x="690563" y="3689931"/>
            <a:ext cx="3419475" cy="1957387"/>
          </a:xfrm>
        </p:spPr>
        <p:txBody>
          <a:bodyPr/>
          <a:lstStyle/>
          <a:p>
            <a:endParaRPr lang="zh-CN" altLang="en-US"/>
          </a:p>
        </p:txBody>
      </p:sp>
      <p:sp>
        <p:nvSpPr>
          <p:cNvPr id="31" name="图片占位符 2">
            <a:extLst>
              <a:ext uri="{FF2B5EF4-FFF2-40B4-BE49-F238E27FC236}">
                <a16:creationId xmlns:a16="http://schemas.microsoft.com/office/drawing/2014/main" id="{E1296465-8EDE-482B-BBCB-BCE74CE59F02}"/>
              </a:ext>
            </a:extLst>
          </p:cNvPr>
          <p:cNvSpPr>
            <a:spLocks noGrp="1"/>
          </p:cNvSpPr>
          <p:nvPr>
            <p:ph type="pic" sz="quarter" idx="14"/>
          </p:nvPr>
        </p:nvSpPr>
        <p:spPr>
          <a:xfrm>
            <a:off x="4385481" y="3689931"/>
            <a:ext cx="3419475" cy="1957387"/>
          </a:xfrm>
        </p:spPr>
        <p:txBody>
          <a:bodyPr/>
          <a:lstStyle/>
          <a:p>
            <a:endParaRPr lang="zh-CN" altLang="en-US"/>
          </a:p>
        </p:txBody>
      </p:sp>
      <p:sp>
        <p:nvSpPr>
          <p:cNvPr id="32" name="图片占位符 2">
            <a:extLst>
              <a:ext uri="{FF2B5EF4-FFF2-40B4-BE49-F238E27FC236}">
                <a16:creationId xmlns:a16="http://schemas.microsoft.com/office/drawing/2014/main" id="{8A03CD63-CBA0-44C9-A770-95FFC8D7FF7D}"/>
              </a:ext>
            </a:extLst>
          </p:cNvPr>
          <p:cNvSpPr>
            <a:spLocks noGrp="1"/>
          </p:cNvSpPr>
          <p:nvPr>
            <p:ph type="pic" sz="quarter" idx="15"/>
          </p:nvPr>
        </p:nvSpPr>
        <p:spPr>
          <a:xfrm>
            <a:off x="8077983" y="3689931"/>
            <a:ext cx="3419475" cy="1957387"/>
          </a:xfrm>
        </p:spPr>
        <p:txBody>
          <a:bodyPr/>
          <a:lstStyle/>
          <a:p>
            <a:endParaRPr lang="zh-CN" altLang="en-US"/>
          </a:p>
        </p:txBody>
      </p:sp>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明德博学  自强有为</a:t>
            </a:r>
          </a:p>
        </p:txBody>
      </p:sp>
      <p:grpSp>
        <p:nvGrpSpPr>
          <p:cNvPr id="13" name="组合 12">
            <a:extLst>
              <a:ext uri="{FF2B5EF4-FFF2-40B4-BE49-F238E27FC236}">
                <a16:creationId xmlns:a16="http://schemas.microsoft.com/office/drawing/2014/main" id="{ACDB4590-9636-4E8A-8B10-A0A6BC2EF1A5}"/>
              </a:ext>
            </a:extLst>
          </p:cNvPr>
          <p:cNvGrpSpPr/>
          <p:nvPr userDrawn="1"/>
        </p:nvGrpSpPr>
        <p:grpSpPr>
          <a:xfrm>
            <a:off x="11242002" y="360354"/>
            <a:ext cx="470573" cy="470571"/>
            <a:chOff x="671975" y="1352858"/>
            <a:chExt cx="603660" cy="603660"/>
          </a:xfrm>
        </p:grpSpPr>
        <p:sp>
          <p:nvSpPr>
            <p:cNvPr id="14" name="íṥḻiḓê">
              <a:extLst>
                <a:ext uri="{FF2B5EF4-FFF2-40B4-BE49-F238E27FC236}">
                  <a16:creationId xmlns:a16="http://schemas.microsoft.com/office/drawing/2014/main" id="{3B9A5F14-F8C2-4B94-BD6C-BEC64DF19912}"/>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íṧlíďè">
              <a:extLst>
                <a:ext uri="{FF2B5EF4-FFF2-40B4-BE49-F238E27FC236}">
                  <a16:creationId xmlns:a16="http://schemas.microsoft.com/office/drawing/2014/main" id="{18349232-B6BF-4FEE-B2A6-EC83DB35132E}"/>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ḷíďé">
              <a:extLst>
                <a:ext uri="{FF2B5EF4-FFF2-40B4-BE49-F238E27FC236}">
                  <a16:creationId xmlns:a16="http://schemas.microsoft.com/office/drawing/2014/main" id="{2A4B970C-CBE3-400C-ABF1-3FA2F905E9BA}"/>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7" name="işľîḑè">
              <a:extLst>
                <a:ext uri="{FF2B5EF4-FFF2-40B4-BE49-F238E27FC236}">
                  <a16:creationId xmlns:a16="http://schemas.microsoft.com/office/drawing/2014/main" id="{5D54F958-F71A-4F09-9FCC-07FF3F81C1DE}"/>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îṡļîḓe">
              <a:extLst>
                <a:ext uri="{FF2B5EF4-FFF2-40B4-BE49-F238E27FC236}">
                  <a16:creationId xmlns:a16="http://schemas.microsoft.com/office/drawing/2014/main" id="{FB277336-6B91-4592-A7BD-9C7C5539B4C7}"/>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sp>
        <p:nvSpPr>
          <p:cNvPr id="33" name="灯片编号占位符 5">
            <a:extLst>
              <a:ext uri="{FF2B5EF4-FFF2-40B4-BE49-F238E27FC236}">
                <a16:creationId xmlns:a16="http://schemas.microsoft.com/office/drawing/2014/main" id="{31D77285-D24B-433B-AE32-0445421758F2}"/>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327469300"/>
      </p:ext>
    </p:extLst>
  </p:cSld>
  <p:clrMapOvr>
    <a:masterClrMapping/>
  </p:clrMapOvr>
  <p:extLst>
    <p:ext uri="{DCECCB84-F9BA-43D5-87BE-67443E8EF086}">
      <p15:sldGuideLst xmlns:p15="http://schemas.microsoft.com/office/powerpoint/2012/main">
        <p15:guide id="1" orient="horz" pos="504">
          <p15:clr>
            <a:srgbClr val="FBAE40"/>
          </p15:clr>
        </p15:guide>
        <p15:guide id="2" pos="302">
          <p15:clr>
            <a:srgbClr val="FBAE40"/>
          </p15:clr>
        </p15:guide>
        <p15:guide id="3" pos="737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电脑样机展示">
    <p:spTree>
      <p:nvGrpSpPr>
        <p:cNvPr id="1" name=""/>
        <p:cNvGrpSpPr/>
        <p:nvPr/>
      </p:nvGrpSpPr>
      <p:grpSpPr>
        <a:xfrm>
          <a:off x="0" y="0"/>
          <a:ext cx="0" cy="0"/>
          <a:chOff x="0" y="0"/>
          <a:chExt cx="0" cy="0"/>
        </a:xfrm>
      </p:grpSpPr>
      <p:pic>
        <p:nvPicPr>
          <p:cNvPr id="20" name="图片 19" descr="图片包含 监视器, 电子产品, 就坐, 陈列&#10;&#10;已生成极高可信度的说明">
            <a:extLst>
              <a:ext uri="{FF2B5EF4-FFF2-40B4-BE49-F238E27FC236}">
                <a16:creationId xmlns:a16="http://schemas.microsoft.com/office/drawing/2014/main" id="{AE366131-50D2-4B4E-904E-83ED2CE43C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7458"/>
          <a:stretch/>
        </p:blipFill>
        <p:spPr>
          <a:xfrm>
            <a:off x="550863" y="1111507"/>
            <a:ext cx="5432527" cy="4586032"/>
          </a:xfrm>
          <a:prstGeom prst="rect">
            <a:avLst/>
          </a:prstGeom>
          <a:effectLst>
            <a:outerShdw blurRad="127000" dist="38100" dir="18900000" algn="bl" rotWithShape="0">
              <a:prstClr val="black">
                <a:alpha val="25000"/>
              </a:prstClr>
            </a:outerShdw>
            <a:reflection blurRad="6350" stA="26000" endPos="15000" dir="5400000" sy="-100000" algn="bl" rotWithShape="0"/>
          </a:effectLst>
        </p:spPr>
      </p:pic>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a:extLst>
              <a:ext uri="{FF2B5EF4-FFF2-40B4-BE49-F238E27FC236}">
                <a16:creationId xmlns:a16="http://schemas.microsoft.com/office/drawing/2014/main" id="{6F519B12-A51A-46EF-A01F-5EFD2E8504D5}"/>
              </a:ext>
            </a:extLst>
          </p:cNvPr>
          <p:cNvSpPr>
            <a:spLocks noGrp="1"/>
          </p:cNvSpPr>
          <p:nvPr>
            <p:ph type="pic" sz="quarter" idx="10"/>
          </p:nvPr>
        </p:nvSpPr>
        <p:spPr>
          <a:xfrm>
            <a:off x="1062038" y="1858963"/>
            <a:ext cx="4548187" cy="2547937"/>
          </a:xfrm>
        </p:spPr>
        <p:txBody>
          <a:bodyPr/>
          <a:lstStyle/>
          <a:p>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明德博学  自强有为</a:t>
            </a:r>
          </a:p>
        </p:txBody>
      </p:sp>
      <p:grpSp>
        <p:nvGrpSpPr>
          <p:cNvPr id="13" name="组合 12">
            <a:extLst>
              <a:ext uri="{FF2B5EF4-FFF2-40B4-BE49-F238E27FC236}">
                <a16:creationId xmlns:a16="http://schemas.microsoft.com/office/drawing/2014/main" id="{ACDB4590-9636-4E8A-8B10-A0A6BC2EF1A5}"/>
              </a:ext>
            </a:extLst>
          </p:cNvPr>
          <p:cNvGrpSpPr/>
          <p:nvPr userDrawn="1"/>
        </p:nvGrpSpPr>
        <p:grpSpPr>
          <a:xfrm>
            <a:off x="11242002" y="360354"/>
            <a:ext cx="470573" cy="470571"/>
            <a:chOff x="671975" y="1352858"/>
            <a:chExt cx="603660" cy="603660"/>
          </a:xfrm>
        </p:grpSpPr>
        <p:sp>
          <p:nvSpPr>
            <p:cNvPr id="14" name="íṥḻiḓê">
              <a:extLst>
                <a:ext uri="{FF2B5EF4-FFF2-40B4-BE49-F238E27FC236}">
                  <a16:creationId xmlns:a16="http://schemas.microsoft.com/office/drawing/2014/main" id="{3B9A5F14-F8C2-4B94-BD6C-BEC64DF19912}"/>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íṧlíďè">
              <a:extLst>
                <a:ext uri="{FF2B5EF4-FFF2-40B4-BE49-F238E27FC236}">
                  <a16:creationId xmlns:a16="http://schemas.microsoft.com/office/drawing/2014/main" id="{18349232-B6BF-4FEE-B2A6-EC83DB35132E}"/>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ḷíďé">
              <a:extLst>
                <a:ext uri="{FF2B5EF4-FFF2-40B4-BE49-F238E27FC236}">
                  <a16:creationId xmlns:a16="http://schemas.microsoft.com/office/drawing/2014/main" id="{2A4B970C-CBE3-400C-ABF1-3FA2F905E9BA}"/>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7" name="işľîḑè">
              <a:extLst>
                <a:ext uri="{FF2B5EF4-FFF2-40B4-BE49-F238E27FC236}">
                  <a16:creationId xmlns:a16="http://schemas.microsoft.com/office/drawing/2014/main" id="{5D54F958-F71A-4F09-9FCC-07FF3F81C1DE}"/>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îṡļîḓe">
              <a:extLst>
                <a:ext uri="{FF2B5EF4-FFF2-40B4-BE49-F238E27FC236}">
                  <a16:creationId xmlns:a16="http://schemas.microsoft.com/office/drawing/2014/main" id="{FB277336-6B91-4592-A7BD-9C7C5539B4C7}"/>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sp>
        <p:nvSpPr>
          <p:cNvPr id="24" name="灯片编号占位符 5">
            <a:extLst>
              <a:ext uri="{FF2B5EF4-FFF2-40B4-BE49-F238E27FC236}">
                <a16:creationId xmlns:a16="http://schemas.microsoft.com/office/drawing/2014/main" id="{01B0E2EB-5B73-4F88-B1AD-1B1DD10CD94C}"/>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1209628253"/>
      </p:ext>
    </p:extLst>
  </p:cSld>
  <p:clrMapOvr>
    <a:masterClrMapping/>
  </p:clrMapOvr>
  <p:extLst>
    <p:ext uri="{DCECCB84-F9BA-43D5-87BE-67443E8EF086}">
      <p15:sldGuideLst xmlns:p15="http://schemas.microsoft.com/office/powerpoint/2012/main">
        <p15:guide id="1" orient="horz" pos="504">
          <p15:clr>
            <a:srgbClr val="FBAE40"/>
          </p15:clr>
        </p15:guide>
        <p15:guide id="2" pos="302">
          <p15:clr>
            <a:srgbClr val="FBAE40"/>
          </p15:clr>
        </p15:guide>
        <p15:guide id="3" pos="737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展示">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05C9406-3971-461D-9977-0950C4C35110}"/>
              </a:ext>
            </a:extLst>
          </p:cNvPr>
          <p:cNvSpPr/>
          <p:nvPr userDrawn="1"/>
        </p:nvSpPr>
        <p:spPr>
          <a:xfrm>
            <a:off x="285750" y="-2381250"/>
            <a:ext cx="11620500" cy="11620500"/>
          </a:xfrm>
          <a:prstGeom prst="ellipse">
            <a:avLst/>
          </a:prstGeom>
          <a:gradFill>
            <a:gsLst>
              <a:gs pos="0">
                <a:schemeClr val="accent1">
                  <a:alpha val="2000"/>
                </a:schemeClr>
              </a:gs>
              <a:gs pos="77000">
                <a:srgbClr val="FC3240">
                  <a:alpha val="0"/>
                </a:srgbClr>
              </a:gs>
              <a:gs pos="18000">
                <a:srgbClr val="FC3240">
                  <a:alpha val="0"/>
                </a:srgbClr>
              </a:gs>
              <a:gs pos="100000">
                <a:schemeClr val="accent1">
                  <a:alpha val="2000"/>
                </a:schemeClr>
              </a:gs>
            </a:gsLst>
            <a:lin ang="10800000" scaled="1"/>
          </a:gradFill>
          <a:ln>
            <a:gradFill flip="none" rotWithShape="1">
              <a:gsLst>
                <a:gs pos="0">
                  <a:schemeClr val="accent1">
                    <a:alpha val="20000"/>
                  </a:schemeClr>
                </a:gs>
                <a:gs pos="86000">
                  <a:srgbClr val="FC3240">
                    <a:alpha val="0"/>
                  </a:srgbClr>
                </a:gs>
                <a:gs pos="14000">
                  <a:srgbClr val="FC3240">
                    <a:alpha val="0"/>
                  </a:srgbClr>
                </a:gs>
                <a:gs pos="100000">
                  <a:schemeClr val="accent1">
                    <a:alpha val="2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F2B1FAE-D58D-4B38-8EEB-7C03E1532047}"/>
              </a:ext>
            </a:extLst>
          </p:cNvPr>
          <p:cNvSpPr/>
          <p:nvPr userDrawn="1"/>
        </p:nvSpPr>
        <p:spPr>
          <a:xfrm>
            <a:off x="3071813" y="404813"/>
            <a:ext cx="6048376" cy="6048376"/>
          </a:xfrm>
          <a:prstGeom prst="ellipse">
            <a:avLst/>
          </a:prstGeom>
          <a:gradFill>
            <a:gsLst>
              <a:gs pos="0">
                <a:schemeClr val="accent1">
                  <a:alpha val="5000"/>
                </a:schemeClr>
              </a:gs>
              <a:gs pos="77000">
                <a:srgbClr val="FC3240">
                  <a:alpha val="0"/>
                </a:srgbClr>
              </a:gs>
              <a:gs pos="18000">
                <a:srgbClr val="FC3240">
                  <a:alpha val="0"/>
                </a:srgbClr>
              </a:gs>
              <a:gs pos="100000">
                <a:schemeClr val="accent1">
                  <a:alpha val="5000"/>
                </a:schemeClr>
              </a:gs>
            </a:gsLst>
            <a:lin ang="10800000" scaled="1"/>
          </a:gradFill>
          <a:ln>
            <a:gradFill flip="none" rotWithShape="1">
              <a:gsLst>
                <a:gs pos="0">
                  <a:schemeClr val="accent1">
                    <a:alpha val="30000"/>
                  </a:schemeClr>
                </a:gs>
                <a:gs pos="86000">
                  <a:srgbClr val="FC3240">
                    <a:alpha val="0"/>
                  </a:srgbClr>
                </a:gs>
                <a:gs pos="14000">
                  <a:srgbClr val="FC3240">
                    <a:alpha val="0"/>
                  </a:srgbClr>
                </a:gs>
                <a:gs pos="100000">
                  <a:schemeClr val="accent1">
                    <a:alpha val="3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957A585D-812A-45F6-A29C-02BE4DB7E722}"/>
              </a:ext>
            </a:extLst>
          </p:cNvPr>
          <p:cNvSpPr/>
          <p:nvPr userDrawn="1"/>
        </p:nvSpPr>
        <p:spPr>
          <a:xfrm>
            <a:off x="4210050" y="1543050"/>
            <a:ext cx="3771900" cy="3771900"/>
          </a:xfrm>
          <a:prstGeom prst="ellipse">
            <a:avLst/>
          </a:prstGeom>
          <a:gradFill>
            <a:gsLst>
              <a:gs pos="0">
                <a:schemeClr val="accent1">
                  <a:alpha val="10000"/>
                </a:schemeClr>
              </a:gs>
              <a:gs pos="77000">
                <a:srgbClr val="FC3240">
                  <a:alpha val="0"/>
                </a:srgbClr>
              </a:gs>
              <a:gs pos="18000">
                <a:srgbClr val="FC3240">
                  <a:alpha val="0"/>
                </a:srgbClr>
              </a:gs>
              <a:gs pos="100000">
                <a:schemeClr val="accent1">
                  <a:alpha val="10000"/>
                </a:schemeClr>
              </a:gs>
            </a:gsLst>
            <a:lin ang="10800000" scaled="1"/>
          </a:gradFill>
          <a:ln>
            <a:gradFill flip="none" rotWithShape="1">
              <a:gsLst>
                <a:gs pos="0">
                  <a:schemeClr val="accent1">
                    <a:alpha val="40000"/>
                  </a:schemeClr>
                </a:gs>
                <a:gs pos="86000">
                  <a:srgbClr val="FC3240">
                    <a:alpha val="0"/>
                  </a:srgbClr>
                </a:gs>
                <a:gs pos="14000">
                  <a:srgbClr val="FC3240">
                    <a:alpha val="0"/>
                  </a:srgbClr>
                </a:gs>
                <a:gs pos="100000">
                  <a:schemeClr val="accent1">
                    <a:alpha val="4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3F223FB7-51E0-4966-83D7-40B45245EABE}"/>
              </a:ext>
            </a:extLst>
          </p:cNvPr>
          <p:cNvSpPr>
            <a:spLocks/>
          </p:cNvSpPr>
          <p:nvPr userDrawn="1"/>
        </p:nvSpPr>
        <p:spPr>
          <a:xfrm>
            <a:off x="4711079" y="1143000"/>
            <a:ext cx="2769843" cy="5097724"/>
          </a:xfrm>
          <a:prstGeom prst="roundRect">
            <a:avLst>
              <a:gd name="adj" fmla="val 6254"/>
            </a:avLst>
          </a:prstGeom>
          <a:solidFill>
            <a:srgbClr val="FCFCFF"/>
          </a:solidFill>
          <a:ln w="12700" cap="flat" cmpd="sng" algn="ctr">
            <a:noFill/>
            <a:prstDash val="solid"/>
            <a:miter lim="800000"/>
          </a:ln>
          <a:effectLst>
            <a:outerShdw blurRad="850900" sx="102000" sy="102000" algn="ctr" rotWithShape="0">
              <a:srgbClr val="00001C">
                <a:alpha val="20000"/>
              </a:srgbClr>
            </a:outerShdw>
          </a:effectLst>
          <a:scene3d>
            <a:camera prst="orthographicFront"/>
            <a:lightRig rig="soft" dir="t"/>
          </a:scene3d>
          <a:sp3d extrusionH="12700" prstMaterial="powder">
            <a:bevelT w="2540000" h="127000"/>
            <a:bevelB w="1270000" h="127000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明德博学  自强有为</a:t>
            </a:r>
          </a:p>
        </p:txBody>
      </p:sp>
      <p:sp>
        <p:nvSpPr>
          <p:cNvPr id="3" name="图片占位符 2">
            <a:extLst>
              <a:ext uri="{FF2B5EF4-FFF2-40B4-BE49-F238E27FC236}">
                <a16:creationId xmlns:a16="http://schemas.microsoft.com/office/drawing/2014/main" id="{09608647-98E4-459E-9B35-5475BD764C1A}"/>
              </a:ext>
            </a:extLst>
          </p:cNvPr>
          <p:cNvSpPr>
            <a:spLocks noGrp="1"/>
          </p:cNvSpPr>
          <p:nvPr>
            <p:ph type="pic" sz="quarter" idx="10"/>
          </p:nvPr>
        </p:nvSpPr>
        <p:spPr>
          <a:xfrm>
            <a:off x="4792663" y="1333500"/>
            <a:ext cx="2606675" cy="4635500"/>
          </a:xfrm>
        </p:spPr>
        <p:txBody>
          <a:bodyPr/>
          <a:lstStyle/>
          <a:p>
            <a:endParaRPr lang="zh-CN" altLang="en-US"/>
          </a:p>
        </p:txBody>
      </p:sp>
      <p:grpSp>
        <p:nvGrpSpPr>
          <p:cNvPr id="13" name="组合 12">
            <a:extLst>
              <a:ext uri="{FF2B5EF4-FFF2-40B4-BE49-F238E27FC236}">
                <a16:creationId xmlns:a16="http://schemas.microsoft.com/office/drawing/2014/main" id="{ACDB4590-9636-4E8A-8B10-A0A6BC2EF1A5}"/>
              </a:ext>
            </a:extLst>
          </p:cNvPr>
          <p:cNvGrpSpPr/>
          <p:nvPr userDrawn="1"/>
        </p:nvGrpSpPr>
        <p:grpSpPr>
          <a:xfrm>
            <a:off x="11242002" y="360354"/>
            <a:ext cx="470573" cy="470571"/>
            <a:chOff x="671975" y="1352858"/>
            <a:chExt cx="603660" cy="603660"/>
          </a:xfrm>
        </p:grpSpPr>
        <p:sp>
          <p:nvSpPr>
            <p:cNvPr id="14" name="íṥḻiḓê">
              <a:extLst>
                <a:ext uri="{FF2B5EF4-FFF2-40B4-BE49-F238E27FC236}">
                  <a16:creationId xmlns:a16="http://schemas.microsoft.com/office/drawing/2014/main" id="{3B9A5F14-F8C2-4B94-BD6C-BEC64DF19912}"/>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íṧlíďè">
              <a:extLst>
                <a:ext uri="{FF2B5EF4-FFF2-40B4-BE49-F238E27FC236}">
                  <a16:creationId xmlns:a16="http://schemas.microsoft.com/office/drawing/2014/main" id="{18349232-B6BF-4FEE-B2A6-EC83DB35132E}"/>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ḷíďé">
              <a:extLst>
                <a:ext uri="{FF2B5EF4-FFF2-40B4-BE49-F238E27FC236}">
                  <a16:creationId xmlns:a16="http://schemas.microsoft.com/office/drawing/2014/main" id="{2A4B970C-CBE3-400C-ABF1-3FA2F905E9BA}"/>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7" name="işľîḑè">
              <a:extLst>
                <a:ext uri="{FF2B5EF4-FFF2-40B4-BE49-F238E27FC236}">
                  <a16:creationId xmlns:a16="http://schemas.microsoft.com/office/drawing/2014/main" id="{5D54F958-F71A-4F09-9FCC-07FF3F81C1DE}"/>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îṡļîḓe">
              <a:extLst>
                <a:ext uri="{FF2B5EF4-FFF2-40B4-BE49-F238E27FC236}">
                  <a16:creationId xmlns:a16="http://schemas.microsoft.com/office/drawing/2014/main" id="{FB277336-6B91-4592-A7BD-9C7C5539B4C7}"/>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sp>
        <p:nvSpPr>
          <p:cNvPr id="26" name="灯片编号占位符 5">
            <a:extLst>
              <a:ext uri="{FF2B5EF4-FFF2-40B4-BE49-F238E27FC236}">
                <a16:creationId xmlns:a16="http://schemas.microsoft.com/office/drawing/2014/main" id="{9B2084A2-04A5-40EF-8BD6-0092EC00B985}"/>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658080601"/>
      </p:ext>
    </p:extLst>
  </p:cSld>
  <p:clrMapOvr>
    <a:masterClrMapping/>
  </p:clrMapOvr>
  <p:extLst>
    <p:ext uri="{DCECCB84-F9BA-43D5-87BE-67443E8EF086}">
      <p15:sldGuideLst xmlns:p15="http://schemas.microsoft.com/office/powerpoint/2012/main">
        <p15:guide id="1" orient="horz" pos="504">
          <p15:clr>
            <a:srgbClr val="FBAE40"/>
          </p15:clr>
        </p15:guide>
        <p15:guide id="2" pos="302">
          <p15:clr>
            <a:srgbClr val="FBAE40"/>
          </p15:clr>
        </p15:guide>
        <p15:guide id="3" pos="737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796A65F-B901-4B30-B286-0048EA230275}"/>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EEDB245B-31B4-4FDA-8F01-37993358AD4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2C072DE-DE59-4551-916F-6C969432593E}"/>
              </a:ext>
            </a:extLst>
          </p:cNvPr>
          <p:cNvSpPr>
            <a:spLocks noGrp="1"/>
          </p:cNvSpPr>
          <p:nvPr>
            <p:ph type="sldNum" sz="quarter" idx="12"/>
          </p:nvPr>
        </p:nvSpPr>
        <p:spPr>
          <a:xfrm>
            <a:off x="9267825" y="6492875"/>
            <a:ext cx="2743200" cy="365125"/>
          </a:xfrm>
          <a:prstGeom prst="rect">
            <a:avLst/>
          </a:prstGeom>
        </p:spPr>
        <p:txBody>
          <a:bodyPr/>
          <a:lstStyle/>
          <a:p>
            <a:fld id="{6B5BFEB1-8843-4D97-A3A4-D6DB87A2889D}" type="slidenum">
              <a:rPr lang="zh-CN" altLang="en-US" smtClean="0"/>
              <a:t>‹#›</a:t>
            </a:fld>
            <a:endParaRPr lang="zh-CN" altLang="en-US"/>
          </a:p>
        </p:txBody>
      </p:sp>
    </p:spTree>
    <p:extLst>
      <p:ext uri="{BB962C8B-B14F-4D97-AF65-F5344CB8AC3E}">
        <p14:creationId xmlns:p14="http://schemas.microsoft.com/office/powerpoint/2010/main" val="3723306184"/>
      </p:ext>
    </p:extLst>
  </p:cSld>
  <p:clrMapOvr>
    <a:masterClrMapping/>
  </p:clrMapOvr>
  <p:extLst>
    <p:ext uri="{DCECCB84-F9BA-43D5-87BE-67443E8EF086}">
      <p15:sldGuideLst xmlns:p15="http://schemas.microsoft.com/office/powerpoint/2012/main">
        <p15:guide id="1" orient="horz" pos="527" userDrawn="1">
          <p15:clr>
            <a:srgbClr val="FBAE40"/>
          </p15:clr>
        </p15:guide>
        <p15:guide id="2" pos="302" userDrawn="1">
          <p15:clr>
            <a:srgbClr val="FBAE40"/>
          </p15:clr>
        </p15:guide>
        <p15:guide id="3" pos="7378" userDrawn="1">
          <p15:clr>
            <a:srgbClr val="FBAE40"/>
          </p15:clr>
        </p15:guide>
        <p15:guide id="4" orient="horz" pos="40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内容与标题">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191C1C-6904-406E-91E5-CD5FCD41C9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3" t="10743" r="50000" b="10743"/>
          <a:stretch/>
        </p:blipFill>
        <p:spPr>
          <a:xfrm>
            <a:off x="8398043" y="0"/>
            <a:ext cx="3793957" cy="6858000"/>
          </a:xfrm>
          <a:prstGeom prst="rect">
            <a:avLst/>
          </a:prstGeom>
          <a:noFill/>
        </p:spPr>
      </p:pic>
      <p:pic>
        <p:nvPicPr>
          <p:cNvPr id="4" name="图片 3">
            <a:extLst>
              <a:ext uri="{FF2B5EF4-FFF2-40B4-BE49-F238E27FC236}">
                <a16:creationId xmlns:a16="http://schemas.microsoft.com/office/drawing/2014/main" id="{31472B18-F090-4F49-98A4-ABBCAC905C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t="10742" r="8670" b="10742"/>
          <a:stretch/>
        </p:blipFill>
        <p:spPr>
          <a:xfrm>
            <a:off x="-1" y="0"/>
            <a:ext cx="3609976" cy="6858000"/>
          </a:xfrm>
          <a:prstGeom prst="rect">
            <a:avLst/>
          </a:prstGeom>
        </p:spPr>
      </p:pic>
      <p:sp>
        <p:nvSpPr>
          <p:cNvPr id="5" name="矩形 4">
            <a:extLst>
              <a:ext uri="{FF2B5EF4-FFF2-40B4-BE49-F238E27FC236}">
                <a16:creationId xmlns:a16="http://schemas.microsoft.com/office/drawing/2014/main" id="{DCBDE3F7-60D1-4854-9A29-EFC0A444E5C7}"/>
              </a:ext>
            </a:extLst>
          </p:cNvPr>
          <p:cNvSpPr/>
          <p:nvPr userDrawn="1"/>
        </p:nvSpPr>
        <p:spPr>
          <a:xfrm>
            <a:off x="8037095" y="0"/>
            <a:ext cx="415490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67CA6C9-6504-406B-B56F-0654768FECCD}"/>
              </a:ext>
            </a:extLst>
          </p:cNvPr>
          <p:cNvSpPr/>
          <p:nvPr userDrawn="1"/>
        </p:nvSpPr>
        <p:spPr>
          <a:xfrm>
            <a:off x="-1" y="0"/>
            <a:ext cx="3609975"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9823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492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87179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8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id="{3B558EC9-E5D9-449D-9B48-4DCACD2C15D6}"/>
              </a:ext>
            </a:extLst>
          </p:cNvPr>
          <p:cNvSpPr>
            <a:spLocks noGrp="1"/>
          </p:cNvSpPr>
          <p:nvPr>
            <p:ph type="pic" sz="quarter" idx="10"/>
          </p:nvPr>
        </p:nvSpPr>
        <p:spPr>
          <a:xfrm>
            <a:off x="1" y="0"/>
            <a:ext cx="12182475" cy="3096042"/>
          </a:xfrm>
          <a:custGeom>
            <a:avLst/>
            <a:gdLst>
              <a:gd name="connsiteX0" fmla="*/ 0 w 12182475"/>
              <a:gd name="connsiteY0" fmla="*/ 0 h 3096042"/>
              <a:gd name="connsiteX1" fmla="*/ 12182475 w 12182475"/>
              <a:gd name="connsiteY1" fmla="*/ 0 h 3096042"/>
              <a:gd name="connsiteX2" fmla="*/ 12182475 w 12182475"/>
              <a:gd name="connsiteY2" fmla="*/ 947224 h 3096042"/>
              <a:gd name="connsiteX3" fmla="*/ 12010295 w 12182475"/>
              <a:gd name="connsiteY3" fmla="*/ 1108162 h 3096042"/>
              <a:gd name="connsiteX4" fmla="*/ 11325862 w 12182475"/>
              <a:gd name="connsiteY4" fmla="*/ 1691821 h 3096042"/>
              <a:gd name="connsiteX5" fmla="*/ 10287273 w 12182475"/>
              <a:gd name="connsiteY5" fmla="*/ 2245482 h 3096042"/>
              <a:gd name="connsiteX6" fmla="*/ 10124677 w 12182475"/>
              <a:gd name="connsiteY6" fmla="*/ 2313429 h 3096042"/>
              <a:gd name="connsiteX7" fmla="*/ 10045873 w 12182475"/>
              <a:gd name="connsiteY7" fmla="*/ 2344647 h 3096042"/>
              <a:gd name="connsiteX8" fmla="*/ 6585689 w 12182475"/>
              <a:gd name="connsiteY8" fmla="*/ 3092924 h 3096042"/>
              <a:gd name="connsiteX9" fmla="*/ 6566386 w 12182475"/>
              <a:gd name="connsiteY9" fmla="*/ 3094270 h 3096042"/>
              <a:gd name="connsiteX10" fmla="*/ 6490840 w 12182475"/>
              <a:gd name="connsiteY10" fmla="*/ 3095812 h 3096042"/>
              <a:gd name="connsiteX11" fmla="*/ 2416083 w 12182475"/>
              <a:gd name="connsiteY11" fmla="*/ 2718918 h 3096042"/>
              <a:gd name="connsiteX12" fmla="*/ 358333 w 12182475"/>
              <a:gd name="connsiteY12" fmla="*/ 2059310 h 3096042"/>
              <a:gd name="connsiteX13" fmla="*/ 0 w 12182475"/>
              <a:gd name="connsiteY13" fmla="*/ 1915525 h 309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2475" h="3096042">
                <a:moveTo>
                  <a:pt x="0" y="0"/>
                </a:moveTo>
                <a:lnTo>
                  <a:pt x="12182475" y="0"/>
                </a:lnTo>
                <a:lnTo>
                  <a:pt x="12182475" y="947224"/>
                </a:lnTo>
                <a:lnTo>
                  <a:pt x="12010295" y="1108162"/>
                </a:lnTo>
                <a:cubicBezTo>
                  <a:pt x="11794942" y="1300772"/>
                  <a:pt x="11566745" y="1496040"/>
                  <a:pt x="11325862" y="1691821"/>
                </a:cubicBezTo>
                <a:cubicBezTo>
                  <a:pt x="10999493" y="1904555"/>
                  <a:pt x="10647746" y="2087780"/>
                  <a:pt x="10287273" y="2245482"/>
                </a:cubicBezTo>
                <a:lnTo>
                  <a:pt x="10124677" y="2313429"/>
                </a:lnTo>
                <a:lnTo>
                  <a:pt x="10045873" y="2344647"/>
                </a:lnTo>
                <a:cubicBezTo>
                  <a:pt x="8453295" y="2935148"/>
                  <a:pt x="6838685" y="3074163"/>
                  <a:pt x="6585689" y="3092924"/>
                </a:cubicBezTo>
                <a:lnTo>
                  <a:pt x="6566386" y="3094270"/>
                </a:lnTo>
                <a:lnTo>
                  <a:pt x="6490840" y="3095812"/>
                </a:lnTo>
                <a:cubicBezTo>
                  <a:pt x="5494302" y="3103064"/>
                  <a:pt x="3488523" y="2938019"/>
                  <a:pt x="2416083" y="2718918"/>
                </a:cubicBezTo>
                <a:cubicBezTo>
                  <a:pt x="1881017" y="2626665"/>
                  <a:pt x="1052792" y="2331456"/>
                  <a:pt x="358333" y="2059310"/>
                </a:cubicBezTo>
                <a:lnTo>
                  <a:pt x="0" y="1915525"/>
                </a:lnTo>
                <a:close/>
              </a:path>
            </a:pathLst>
          </a:custGeom>
        </p:spPr>
        <p:txBody>
          <a:bodyPr wrap="square">
            <a:noAutofit/>
          </a:bodyPr>
          <a:lstStyle/>
          <a:p>
            <a:endParaRPr lang="zh-CN" altLang="en-US"/>
          </a:p>
        </p:txBody>
      </p:sp>
      <p:sp>
        <p:nvSpPr>
          <p:cNvPr id="17" name="任意多边形: 形状 16">
            <a:extLst>
              <a:ext uri="{FF2B5EF4-FFF2-40B4-BE49-F238E27FC236}">
                <a16:creationId xmlns:a16="http://schemas.microsoft.com/office/drawing/2014/main" id="{017AAFEE-CF24-4886-B616-16039F8CE0A0}"/>
              </a:ext>
            </a:extLst>
          </p:cNvPr>
          <p:cNvSpPr/>
          <p:nvPr userDrawn="1"/>
        </p:nvSpPr>
        <p:spPr>
          <a:xfrm>
            <a:off x="-9052" y="-1910124"/>
            <a:ext cx="14852616" cy="5215282"/>
          </a:xfrm>
          <a:custGeom>
            <a:avLst/>
            <a:gdLst>
              <a:gd name="connsiteX0" fmla="*/ 7833200 w 14852616"/>
              <a:gd name="connsiteY0" fmla="*/ 4952952 h 5215282"/>
              <a:gd name="connsiteX1" fmla="*/ 7810162 w 14852616"/>
              <a:gd name="connsiteY1" fmla="*/ 4958606 h 5215282"/>
              <a:gd name="connsiteX2" fmla="*/ 7840662 w 14852616"/>
              <a:gd name="connsiteY2" fmla="*/ 4956770 h 5215282"/>
              <a:gd name="connsiteX3" fmla="*/ 12208126 w 14852616"/>
              <a:gd name="connsiteY3" fmla="*/ 2973467 h 5215282"/>
              <a:gd name="connsiteX4" fmla="*/ 12208126 w 14852616"/>
              <a:gd name="connsiteY4" fmla="*/ 4137998 h 5215282"/>
              <a:gd name="connsiteX5" fmla="*/ 12160569 w 14852616"/>
              <a:gd name="connsiteY5" fmla="*/ 4155681 h 5215282"/>
              <a:gd name="connsiteX6" fmla="*/ 10219473 w 14852616"/>
              <a:gd name="connsiteY6" fmla="*/ 4723345 h 5215282"/>
              <a:gd name="connsiteX7" fmla="*/ 9705332 w 14852616"/>
              <a:gd name="connsiteY7" fmla="*/ 4815208 h 5215282"/>
              <a:gd name="connsiteX8" fmla="*/ 9701948 w 14852616"/>
              <a:gd name="connsiteY8" fmla="*/ 4815530 h 5215282"/>
              <a:gd name="connsiteX9" fmla="*/ 9482433 w 14852616"/>
              <a:gd name="connsiteY9" fmla="*/ 4852074 h 5215282"/>
              <a:gd name="connsiteX10" fmla="*/ 5389527 w 14852616"/>
              <a:gd name="connsiteY10" fmla="*/ 5207159 h 5215282"/>
              <a:gd name="connsiteX11" fmla="*/ 606218 w 14852616"/>
              <a:gd name="connsiteY11" fmla="*/ 4748202 h 5215282"/>
              <a:gd name="connsiteX12" fmla="*/ 0 w 14852616"/>
              <a:gd name="connsiteY12" fmla="*/ 4610757 h 5215282"/>
              <a:gd name="connsiteX13" fmla="*/ 0 w 14852616"/>
              <a:gd name="connsiteY13" fmla="*/ 3822016 h 5215282"/>
              <a:gd name="connsiteX14" fmla="*/ 367386 w 14852616"/>
              <a:gd name="connsiteY14" fmla="*/ 3969434 h 5215282"/>
              <a:gd name="connsiteX15" fmla="*/ 2425136 w 14852616"/>
              <a:gd name="connsiteY15" fmla="*/ 4629042 h 5215282"/>
              <a:gd name="connsiteX16" fmla="*/ 6499892 w 14852616"/>
              <a:gd name="connsiteY16" fmla="*/ 5005936 h 5215282"/>
              <a:gd name="connsiteX17" fmla="*/ 6575438 w 14852616"/>
              <a:gd name="connsiteY17" fmla="*/ 5004394 h 5215282"/>
              <a:gd name="connsiteX18" fmla="*/ 6594742 w 14852616"/>
              <a:gd name="connsiteY18" fmla="*/ 5003048 h 5215282"/>
              <a:gd name="connsiteX19" fmla="*/ 11588915 w 14852616"/>
              <a:gd name="connsiteY19" fmla="*/ 3501507 h 5215282"/>
              <a:gd name="connsiteX20" fmla="*/ 14852616 w 14852616"/>
              <a:gd name="connsiteY20" fmla="*/ 0 h 5215282"/>
              <a:gd name="connsiteX21" fmla="*/ 14852616 w 14852616"/>
              <a:gd name="connsiteY21" fmla="*/ 125804 h 5215282"/>
              <a:gd name="connsiteX22" fmla="*/ 14776560 w 14852616"/>
              <a:gd name="connsiteY22" fmla="*/ 125804 h 5215282"/>
              <a:gd name="connsiteX23" fmla="*/ 14800648 w 14852616"/>
              <a:gd name="connsiteY23" fmla="*/ 88333 h 5215282"/>
              <a:gd name="connsiteX24" fmla="*/ 14852616 w 14852616"/>
              <a:gd name="connsiteY24" fmla="*/ 0 h 521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852616" h="5215282">
                <a:moveTo>
                  <a:pt x="7833200" y="4952952"/>
                </a:moveTo>
                <a:lnTo>
                  <a:pt x="7810162" y="4958606"/>
                </a:lnTo>
                <a:lnTo>
                  <a:pt x="7840662" y="4956770"/>
                </a:lnTo>
                <a:close/>
                <a:moveTo>
                  <a:pt x="12208126" y="2973467"/>
                </a:moveTo>
                <a:lnTo>
                  <a:pt x="12208126" y="4137998"/>
                </a:lnTo>
                <a:lnTo>
                  <a:pt x="12160569" y="4155681"/>
                </a:lnTo>
                <a:cubicBezTo>
                  <a:pt x="11126172" y="4534970"/>
                  <a:pt x="10727071" y="4600134"/>
                  <a:pt x="10219473" y="4723345"/>
                </a:cubicBezTo>
                <a:cubicBezTo>
                  <a:pt x="10016435" y="4772630"/>
                  <a:pt x="9849077" y="4799183"/>
                  <a:pt x="9705332" y="4815208"/>
                </a:cubicBezTo>
                <a:lnTo>
                  <a:pt x="9701948" y="4815530"/>
                </a:lnTo>
                <a:lnTo>
                  <a:pt x="9482433" y="4852074"/>
                </a:lnTo>
                <a:cubicBezTo>
                  <a:pt x="8489895" y="5013717"/>
                  <a:pt x="6697467" y="5263536"/>
                  <a:pt x="5389527" y="5207159"/>
                </a:cubicBezTo>
                <a:cubicBezTo>
                  <a:pt x="2867950" y="5139508"/>
                  <a:pt x="1827030" y="5011891"/>
                  <a:pt x="606218" y="4748202"/>
                </a:cubicBezTo>
                <a:lnTo>
                  <a:pt x="0" y="4610757"/>
                </a:lnTo>
                <a:lnTo>
                  <a:pt x="0" y="3822016"/>
                </a:lnTo>
                <a:lnTo>
                  <a:pt x="367386" y="3969434"/>
                </a:lnTo>
                <a:cubicBezTo>
                  <a:pt x="1061845" y="4241580"/>
                  <a:pt x="1890070" y="4536789"/>
                  <a:pt x="2425136" y="4629042"/>
                </a:cubicBezTo>
                <a:cubicBezTo>
                  <a:pt x="3497576" y="4848143"/>
                  <a:pt x="5503354" y="5013188"/>
                  <a:pt x="6499892" y="5005936"/>
                </a:cubicBezTo>
                <a:lnTo>
                  <a:pt x="6575438" y="5004394"/>
                </a:lnTo>
                <a:lnTo>
                  <a:pt x="6594742" y="5003048"/>
                </a:lnTo>
                <a:cubicBezTo>
                  <a:pt x="6932070" y="4978033"/>
                  <a:pt x="9690044" y="4739233"/>
                  <a:pt x="11588915" y="3501507"/>
                </a:cubicBezTo>
                <a:close/>
                <a:moveTo>
                  <a:pt x="14852616" y="0"/>
                </a:moveTo>
                <a:lnTo>
                  <a:pt x="14852616" y="125804"/>
                </a:lnTo>
                <a:lnTo>
                  <a:pt x="14776560" y="125804"/>
                </a:lnTo>
                <a:lnTo>
                  <a:pt x="14800648" y="88333"/>
                </a:lnTo>
                <a:cubicBezTo>
                  <a:pt x="14821449" y="54647"/>
                  <a:pt x="14838778" y="25113"/>
                  <a:pt x="14852616" y="0"/>
                </a:cubicBezTo>
                <a:close/>
              </a:path>
            </a:pathLst>
          </a:custGeom>
          <a:gradFill>
            <a:gsLst>
              <a:gs pos="0">
                <a:schemeClr val="accent2">
                  <a:lumMod val="20000"/>
                  <a:lumOff val="80000"/>
                </a:schemeClr>
              </a:gs>
              <a:gs pos="15000">
                <a:schemeClr val="accent2">
                  <a:lumMod val="20000"/>
                  <a:lumOff val="80000"/>
                </a:schemeClr>
              </a:gs>
              <a:gs pos="100000">
                <a:schemeClr val="accent2"/>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任意多边形: 形状 17">
            <a:extLst>
              <a:ext uri="{FF2B5EF4-FFF2-40B4-BE49-F238E27FC236}">
                <a16:creationId xmlns:a16="http://schemas.microsoft.com/office/drawing/2014/main" id="{2C8DE481-6E1C-4909-87FA-8189305E166A}"/>
              </a:ext>
            </a:extLst>
          </p:cNvPr>
          <p:cNvSpPr/>
          <p:nvPr userDrawn="1"/>
        </p:nvSpPr>
        <p:spPr>
          <a:xfrm>
            <a:off x="0" y="938322"/>
            <a:ext cx="12192000" cy="2467274"/>
          </a:xfrm>
          <a:custGeom>
            <a:avLst/>
            <a:gdLst>
              <a:gd name="connsiteX0" fmla="*/ 7570149 w 12192000"/>
              <a:gd name="connsiteY0" fmla="*/ 2204944 h 2467274"/>
              <a:gd name="connsiteX1" fmla="*/ 7547110 w 12192000"/>
              <a:gd name="connsiteY1" fmla="*/ 2210598 h 2467274"/>
              <a:gd name="connsiteX2" fmla="*/ 7577611 w 12192000"/>
              <a:gd name="connsiteY2" fmla="*/ 2208762 h 2467274"/>
              <a:gd name="connsiteX3" fmla="*/ 12192000 w 12192000"/>
              <a:gd name="connsiteY3" fmla="*/ 0 h 2467274"/>
              <a:gd name="connsiteX4" fmla="*/ 12192000 w 12192000"/>
              <a:gd name="connsiteY4" fmla="*/ 1299863 h 2467274"/>
              <a:gd name="connsiteX5" fmla="*/ 12113087 w 12192000"/>
              <a:gd name="connsiteY5" fmla="*/ 1327517 h 2467274"/>
              <a:gd name="connsiteX6" fmla="*/ 9956421 w 12192000"/>
              <a:gd name="connsiteY6" fmla="*/ 1975337 h 2467274"/>
              <a:gd name="connsiteX7" fmla="*/ 9442280 w 12192000"/>
              <a:gd name="connsiteY7" fmla="*/ 2067200 h 2467274"/>
              <a:gd name="connsiteX8" fmla="*/ 9438896 w 12192000"/>
              <a:gd name="connsiteY8" fmla="*/ 2067522 h 2467274"/>
              <a:gd name="connsiteX9" fmla="*/ 9219381 w 12192000"/>
              <a:gd name="connsiteY9" fmla="*/ 2104066 h 2467274"/>
              <a:gd name="connsiteX10" fmla="*/ 5126475 w 12192000"/>
              <a:gd name="connsiteY10" fmla="*/ 2459151 h 2467274"/>
              <a:gd name="connsiteX11" fmla="*/ 343166 w 12192000"/>
              <a:gd name="connsiteY11" fmla="*/ 2000194 h 2467274"/>
              <a:gd name="connsiteX12" fmla="*/ 0 w 12192000"/>
              <a:gd name="connsiteY12" fmla="*/ 1922389 h 2467274"/>
              <a:gd name="connsiteX13" fmla="*/ 0 w 12192000"/>
              <a:gd name="connsiteY13" fmla="*/ 1180020 h 2467274"/>
              <a:gd name="connsiteX14" fmla="*/ 104334 w 12192000"/>
              <a:gd name="connsiteY14" fmla="*/ 1221426 h 2467274"/>
              <a:gd name="connsiteX15" fmla="*/ 2162084 w 12192000"/>
              <a:gd name="connsiteY15" fmla="*/ 1881034 h 2467274"/>
              <a:gd name="connsiteX16" fmla="*/ 6236840 w 12192000"/>
              <a:gd name="connsiteY16" fmla="*/ 2257928 h 2467274"/>
              <a:gd name="connsiteX17" fmla="*/ 6312387 w 12192000"/>
              <a:gd name="connsiteY17" fmla="*/ 2256386 h 2467274"/>
              <a:gd name="connsiteX18" fmla="*/ 6331689 w 12192000"/>
              <a:gd name="connsiteY18" fmla="*/ 2255040 h 2467274"/>
              <a:gd name="connsiteX19" fmla="*/ 11325863 w 12192000"/>
              <a:gd name="connsiteY19" fmla="*/ 753499 h 2467274"/>
              <a:gd name="connsiteX20" fmla="*/ 12010296 w 12192000"/>
              <a:gd name="connsiteY20" fmla="*/ 169840 h 246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2467274">
                <a:moveTo>
                  <a:pt x="7570149" y="2204944"/>
                </a:moveTo>
                <a:lnTo>
                  <a:pt x="7547110" y="2210598"/>
                </a:lnTo>
                <a:lnTo>
                  <a:pt x="7577611" y="2208762"/>
                </a:lnTo>
                <a:close/>
                <a:moveTo>
                  <a:pt x="12192000" y="0"/>
                </a:moveTo>
                <a:lnTo>
                  <a:pt x="12192000" y="1299863"/>
                </a:lnTo>
                <a:lnTo>
                  <a:pt x="12113087" y="1327517"/>
                </a:lnTo>
                <a:cubicBezTo>
                  <a:pt x="10915851" y="1778531"/>
                  <a:pt x="10497859" y="1843912"/>
                  <a:pt x="9956421" y="1975337"/>
                </a:cubicBezTo>
                <a:cubicBezTo>
                  <a:pt x="9753383" y="2024622"/>
                  <a:pt x="9586025" y="2051175"/>
                  <a:pt x="9442280" y="2067200"/>
                </a:cubicBezTo>
                <a:lnTo>
                  <a:pt x="9438896" y="2067522"/>
                </a:lnTo>
                <a:lnTo>
                  <a:pt x="9219381" y="2104066"/>
                </a:lnTo>
                <a:cubicBezTo>
                  <a:pt x="8226843" y="2265709"/>
                  <a:pt x="6434416" y="2515528"/>
                  <a:pt x="5126475" y="2459151"/>
                </a:cubicBezTo>
                <a:cubicBezTo>
                  <a:pt x="2604898" y="2391500"/>
                  <a:pt x="1563978" y="2263883"/>
                  <a:pt x="343166" y="2000194"/>
                </a:cubicBezTo>
                <a:lnTo>
                  <a:pt x="0" y="1922389"/>
                </a:lnTo>
                <a:lnTo>
                  <a:pt x="0" y="1180020"/>
                </a:lnTo>
                <a:lnTo>
                  <a:pt x="104334" y="1221426"/>
                </a:lnTo>
                <a:cubicBezTo>
                  <a:pt x="798793" y="1493572"/>
                  <a:pt x="1627018" y="1788781"/>
                  <a:pt x="2162084" y="1881034"/>
                </a:cubicBezTo>
                <a:cubicBezTo>
                  <a:pt x="3234524" y="2100135"/>
                  <a:pt x="5240303" y="2265180"/>
                  <a:pt x="6236840" y="2257928"/>
                </a:cubicBezTo>
                <a:lnTo>
                  <a:pt x="6312387" y="2256386"/>
                </a:lnTo>
                <a:lnTo>
                  <a:pt x="6331689" y="2255040"/>
                </a:lnTo>
                <a:cubicBezTo>
                  <a:pt x="6669018" y="2230025"/>
                  <a:pt x="9426992" y="1991225"/>
                  <a:pt x="11325863" y="753499"/>
                </a:cubicBezTo>
                <a:cubicBezTo>
                  <a:pt x="11566746" y="557718"/>
                  <a:pt x="11794943" y="362450"/>
                  <a:pt x="12010296" y="169840"/>
                </a:cubicBezTo>
                <a:close/>
              </a:path>
            </a:pathLst>
          </a:custGeom>
          <a:gradFill>
            <a:gsLst>
              <a:gs pos="0">
                <a:schemeClr val="accent1">
                  <a:lumMod val="20000"/>
                  <a:lumOff val="80000"/>
                </a:schemeClr>
              </a:gs>
              <a:gs pos="15000">
                <a:schemeClr val="accent1">
                  <a:lumMod val="20000"/>
                  <a:lumOff val="80000"/>
                </a:schemeClr>
              </a:gs>
              <a:gs pos="100000">
                <a:schemeClr val="accent1"/>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内容占位符 30">
            <a:extLst>
              <a:ext uri="{FF2B5EF4-FFF2-40B4-BE49-F238E27FC236}">
                <a16:creationId xmlns:a16="http://schemas.microsoft.com/office/drawing/2014/main" id="{B24ADF64-ACE5-425C-BC31-B0843B610805}"/>
              </a:ext>
            </a:extLst>
          </p:cNvPr>
          <p:cNvSpPr>
            <a:spLocks noGrp="1"/>
          </p:cNvSpPr>
          <p:nvPr>
            <p:ph sz="quarter" idx="13"/>
          </p:nvPr>
        </p:nvSpPr>
        <p:spPr>
          <a:xfrm>
            <a:off x="1540907" y="3974367"/>
            <a:ext cx="9110186" cy="840230"/>
          </a:xfrm>
          <a:noFill/>
        </p:spPr>
        <p:txBody>
          <a:bodyPr wrap="none" rtlCol="0">
            <a:spAutoFit/>
          </a:bodyPr>
          <a:lstStyle>
            <a:lvl1pPr marL="0" indent="0" algn="ctr">
              <a:buNone/>
              <a:defRPr lang="zh-CN" altLang="en-US" sz="5400" b="1" spc="400" dirty="0" smtClean="0">
                <a:solidFill>
                  <a:schemeClr val="accent1"/>
                </a:solidFill>
                <a:latin typeface="微软雅黑" panose="020B0503020204020204" pitchFamily="34" charset="-122"/>
                <a:ea typeface="微软雅黑" panose="020B0503020204020204" pitchFamily="34" charset="-122"/>
              </a:defRPr>
            </a:lvl1pPr>
            <a:lvl2pPr marL="228600" indent="0" algn="ctr">
              <a:buNone/>
              <a:defRPr lang="zh-CN" altLang="en-US" sz="1800" dirty="0"/>
            </a:lvl2pPr>
          </a:lstStyle>
          <a:p>
            <a:pPr marL="0" lvl="0" algn="ctr"/>
            <a:r>
              <a:rPr lang="zh-CN" altLang="en-US" dirty="0"/>
              <a:t>单击此处编辑母版文本样式</a:t>
            </a:r>
          </a:p>
        </p:txBody>
      </p:sp>
      <p:grpSp>
        <p:nvGrpSpPr>
          <p:cNvPr id="11" name="组合 10">
            <a:extLst>
              <a:ext uri="{FF2B5EF4-FFF2-40B4-BE49-F238E27FC236}">
                <a16:creationId xmlns:a16="http://schemas.microsoft.com/office/drawing/2014/main" id="{45C43922-F585-4605-A37E-91EC358012A4}"/>
              </a:ext>
            </a:extLst>
          </p:cNvPr>
          <p:cNvGrpSpPr/>
          <p:nvPr userDrawn="1"/>
        </p:nvGrpSpPr>
        <p:grpSpPr>
          <a:xfrm>
            <a:off x="3066241" y="786021"/>
            <a:ext cx="6049993" cy="1524000"/>
            <a:chOff x="2881741" y="647959"/>
            <a:chExt cx="6049993" cy="1524000"/>
          </a:xfrm>
        </p:grpSpPr>
        <p:pic>
          <p:nvPicPr>
            <p:cNvPr id="5" name="图片 4">
              <a:extLst>
                <a:ext uri="{FF2B5EF4-FFF2-40B4-BE49-F238E27FC236}">
                  <a16:creationId xmlns:a16="http://schemas.microsoft.com/office/drawing/2014/main" id="{45603473-3BCA-4AA2-9511-32D2A0C59A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1741" y="647959"/>
              <a:ext cx="1524000" cy="1524000"/>
            </a:xfrm>
            <a:prstGeom prst="rect">
              <a:avLst/>
            </a:prstGeom>
          </p:spPr>
        </p:pic>
        <p:pic>
          <p:nvPicPr>
            <p:cNvPr id="7" name="图片 6">
              <a:extLst>
                <a:ext uri="{FF2B5EF4-FFF2-40B4-BE49-F238E27FC236}">
                  <a16:creationId xmlns:a16="http://schemas.microsoft.com/office/drawing/2014/main" id="{510B9305-2812-461C-82D6-E2EE6AE6A9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5454" y="917516"/>
              <a:ext cx="4526280" cy="984885"/>
            </a:xfrm>
            <a:prstGeom prst="rect">
              <a:avLst/>
            </a:prstGeom>
          </p:spPr>
        </p:pic>
      </p:grpSp>
    </p:spTree>
    <p:extLst>
      <p:ext uri="{BB962C8B-B14F-4D97-AF65-F5344CB8AC3E}">
        <p14:creationId xmlns:p14="http://schemas.microsoft.com/office/powerpoint/2010/main" val="1096493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6" name="图片占位符 25">
            <a:extLst>
              <a:ext uri="{FF2B5EF4-FFF2-40B4-BE49-F238E27FC236}">
                <a16:creationId xmlns:a16="http://schemas.microsoft.com/office/drawing/2014/main" id="{479C0799-DB4B-4DC9-9ECA-777AC21FC93B}"/>
              </a:ext>
            </a:extLst>
          </p:cNvPr>
          <p:cNvSpPr>
            <a:spLocks noGrp="1"/>
          </p:cNvSpPr>
          <p:nvPr>
            <p:ph type="pic" sz="quarter" idx="10"/>
          </p:nvPr>
        </p:nvSpPr>
        <p:spPr>
          <a:xfrm>
            <a:off x="685800" y="0"/>
            <a:ext cx="5032668" cy="6858000"/>
          </a:xfrm>
          <a:custGeom>
            <a:avLst/>
            <a:gdLst>
              <a:gd name="connsiteX0" fmla="*/ 0 w 5032668"/>
              <a:gd name="connsiteY0" fmla="*/ 0 h 6858000"/>
              <a:gd name="connsiteX1" fmla="*/ 3846276 w 5032668"/>
              <a:gd name="connsiteY1" fmla="*/ 0 h 6858000"/>
              <a:gd name="connsiteX2" fmla="*/ 3961000 w 5032668"/>
              <a:gd name="connsiteY2" fmla="*/ 138567 h 6858000"/>
              <a:gd name="connsiteX3" fmla="*/ 4421044 w 5032668"/>
              <a:gd name="connsiteY3" fmla="*/ 748918 h 6858000"/>
              <a:gd name="connsiteX4" fmla="*/ 4717432 w 5032668"/>
              <a:gd name="connsiteY4" fmla="*/ 1428185 h 6858000"/>
              <a:gd name="connsiteX5" fmla="*/ 4744849 w 5032668"/>
              <a:gd name="connsiteY5" fmla="*/ 1515025 h 6858000"/>
              <a:gd name="connsiteX6" fmla="*/ 4807568 w 5032668"/>
              <a:gd name="connsiteY6" fmla="*/ 1747543 h 6858000"/>
              <a:gd name="connsiteX7" fmla="*/ 5032668 w 5032668"/>
              <a:gd name="connsiteY7" fmla="*/ 3535933 h 6858000"/>
              <a:gd name="connsiteX8" fmla="*/ 5032648 w 5032668"/>
              <a:gd name="connsiteY8" fmla="*/ 3547103 h 6858000"/>
              <a:gd name="connsiteX9" fmla="*/ 5030426 w 5032668"/>
              <a:gd name="connsiteY9" fmla="*/ 3590665 h 6858000"/>
              <a:gd name="connsiteX10" fmla="*/ 4645689 w 5032668"/>
              <a:gd name="connsiteY10" fmla="*/ 5921351 h 6858000"/>
              <a:gd name="connsiteX11" fmla="*/ 4321369 w 5032668"/>
              <a:gd name="connsiteY11" fmla="*/ 6776967 h 6858000"/>
              <a:gd name="connsiteX12" fmla="*/ 4283765 w 5032668"/>
              <a:gd name="connsiteY12" fmla="*/ 6858000 h 6858000"/>
              <a:gd name="connsiteX13" fmla="*/ 0 w 5032668"/>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32668" h="6858000">
                <a:moveTo>
                  <a:pt x="0" y="0"/>
                </a:moveTo>
                <a:lnTo>
                  <a:pt x="3846276" y="0"/>
                </a:lnTo>
                <a:lnTo>
                  <a:pt x="3961000" y="138567"/>
                </a:lnTo>
                <a:cubicBezTo>
                  <a:pt x="4112093" y="325130"/>
                  <a:pt x="4266824" y="528783"/>
                  <a:pt x="4421044" y="748918"/>
                </a:cubicBezTo>
                <a:cubicBezTo>
                  <a:pt x="4540014" y="963474"/>
                  <a:pt x="4637520" y="1193975"/>
                  <a:pt x="4717432" y="1428185"/>
                </a:cubicBezTo>
                <a:lnTo>
                  <a:pt x="4744849" y="1515025"/>
                </a:lnTo>
                <a:lnTo>
                  <a:pt x="4807568" y="1747543"/>
                </a:lnTo>
                <a:cubicBezTo>
                  <a:pt x="5020869" y="2604511"/>
                  <a:pt x="5032312" y="3401691"/>
                  <a:pt x="5032668" y="3535933"/>
                </a:cubicBezTo>
                <a:lnTo>
                  <a:pt x="5032648" y="3547103"/>
                </a:lnTo>
                <a:lnTo>
                  <a:pt x="5030426" y="3590665"/>
                </a:lnTo>
                <a:cubicBezTo>
                  <a:pt x="4993582" y="4164760"/>
                  <a:pt x="4815989" y="5312871"/>
                  <a:pt x="4645689" y="5921351"/>
                </a:cubicBezTo>
                <a:cubicBezTo>
                  <a:pt x="4589332" y="6149568"/>
                  <a:pt x="4460452" y="6468032"/>
                  <a:pt x="4321369" y="6776967"/>
                </a:cubicBezTo>
                <a:lnTo>
                  <a:pt x="4283765" y="6858000"/>
                </a:lnTo>
                <a:lnTo>
                  <a:pt x="0" y="6858000"/>
                </a:lnTo>
                <a:close/>
              </a:path>
            </a:pathLst>
          </a:custGeom>
        </p:spPr>
        <p:txBody>
          <a:bodyPr wrap="square">
            <a:noAutofit/>
          </a:bodyPr>
          <a:lstStyle/>
          <a:p>
            <a:endParaRPr lang="zh-CN" altLang="en-US"/>
          </a:p>
        </p:txBody>
      </p:sp>
      <p:grpSp>
        <p:nvGrpSpPr>
          <p:cNvPr id="7" name="组合 6">
            <a:extLst>
              <a:ext uri="{FF2B5EF4-FFF2-40B4-BE49-F238E27FC236}">
                <a16:creationId xmlns:a16="http://schemas.microsoft.com/office/drawing/2014/main" id="{5EDB1FFD-F608-42C9-984F-6BE331272F0A}"/>
              </a:ext>
            </a:extLst>
          </p:cNvPr>
          <p:cNvGrpSpPr/>
          <p:nvPr userDrawn="1"/>
        </p:nvGrpSpPr>
        <p:grpSpPr>
          <a:xfrm>
            <a:off x="8388111" y="-439398"/>
            <a:ext cx="7607778" cy="7607778"/>
            <a:chOff x="671975" y="1352858"/>
            <a:chExt cx="603660" cy="603660"/>
          </a:xfrm>
          <a:solidFill>
            <a:schemeClr val="bg1">
              <a:lumMod val="95000"/>
              <a:alpha val="27000"/>
            </a:schemeClr>
          </a:solidFill>
        </p:grpSpPr>
        <p:sp>
          <p:nvSpPr>
            <p:cNvPr id="8" name="íṥḻiḓê">
              <a:extLst>
                <a:ext uri="{FF2B5EF4-FFF2-40B4-BE49-F238E27FC236}">
                  <a16:creationId xmlns:a16="http://schemas.microsoft.com/office/drawing/2014/main" id="{69441E45-8430-46B6-A91C-6EEE0DF7315E}"/>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íṧlíďè">
              <a:extLst>
                <a:ext uri="{FF2B5EF4-FFF2-40B4-BE49-F238E27FC236}">
                  <a16:creationId xmlns:a16="http://schemas.microsoft.com/office/drawing/2014/main" id="{A1D37E9C-4758-4331-BC5C-ED3591173EDA}"/>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ïSḷíďé">
              <a:extLst>
                <a:ext uri="{FF2B5EF4-FFF2-40B4-BE49-F238E27FC236}">
                  <a16:creationId xmlns:a16="http://schemas.microsoft.com/office/drawing/2014/main" id="{DE1B4A6D-9C47-4AB7-B893-BC7DBA5EDE70}"/>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1" name="işľîḑè">
              <a:extLst>
                <a:ext uri="{FF2B5EF4-FFF2-40B4-BE49-F238E27FC236}">
                  <a16:creationId xmlns:a16="http://schemas.microsoft.com/office/drawing/2014/main" id="{873CDD28-C20D-4A5D-BBF7-AAB8BC1E37E5}"/>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2" name="îṡļîḓe">
              <a:extLst>
                <a:ext uri="{FF2B5EF4-FFF2-40B4-BE49-F238E27FC236}">
                  <a16:creationId xmlns:a16="http://schemas.microsoft.com/office/drawing/2014/main" id="{762EF3A9-610C-4E01-8832-052EA22007DA}"/>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任意多边形: 形状 13">
            <a:extLst>
              <a:ext uri="{FF2B5EF4-FFF2-40B4-BE49-F238E27FC236}">
                <a16:creationId xmlns:a16="http://schemas.microsoft.com/office/drawing/2014/main" id="{CA4A06E9-C676-48A4-811A-C42D3315672B}"/>
              </a:ext>
            </a:extLst>
          </p:cNvPr>
          <p:cNvSpPr/>
          <p:nvPr userDrawn="1"/>
        </p:nvSpPr>
        <p:spPr>
          <a:xfrm rot="16445342">
            <a:off x="1662486" y="2673439"/>
            <a:ext cx="6879924" cy="1490641"/>
          </a:xfrm>
          <a:custGeom>
            <a:avLst/>
            <a:gdLst>
              <a:gd name="connsiteX0" fmla="*/ 4086232 w 6879924"/>
              <a:gd name="connsiteY0" fmla="*/ 1341413 h 1490641"/>
              <a:gd name="connsiteX1" fmla="*/ 4081925 w 6879924"/>
              <a:gd name="connsiteY1" fmla="*/ 1339209 h 1490641"/>
              <a:gd name="connsiteX2" fmla="*/ 4068626 w 6879924"/>
              <a:gd name="connsiteY2" fmla="*/ 1342473 h 1490641"/>
              <a:gd name="connsiteX3" fmla="*/ 6824793 w 6879924"/>
              <a:gd name="connsiteY3" fmla="*/ 0 h 1490641"/>
              <a:gd name="connsiteX4" fmla="*/ 6879924 w 6879924"/>
              <a:gd name="connsiteY4" fmla="*/ 771187 h 1490641"/>
              <a:gd name="connsiteX5" fmla="*/ 6704375 w 6879924"/>
              <a:gd name="connsiteY5" fmla="*/ 832706 h 1490641"/>
              <a:gd name="connsiteX6" fmla="*/ 5459421 w 6879924"/>
              <a:gd name="connsiteY6" fmla="*/ 1206666 h 1490641"/>
              <a:gd name="connsiteX7" fmla="*/ 5162629 w 6879924"/>
              <a:gd name="connsiteY7" fmla="*/ 1259695 h 1490641"/>
              <a:gd name="connsiteX8" fmla="*/ 5160675 w 6879924"/>
              <a:gd name="connsiteY8" fmla="*/ 1259881 h 1490641"/>
              <a:gd name="connsiteX9" fmla="*/ 5033958 w 6879924"/>
              <a:gd name="connsiteY9" fmla="*/ 1280976 h 1490641"/>
              <a:gd name="connsiteX10" fmla="*/ 2671293 w 6879924"/>
              <a:gd name="connsiteY10" fmla="*/ 1485952 h 1490641"/>
              <a:gd name="connsiteX11" fmla="*/ 258233 w 6879924"/>
              <a:gd name="connsiteY11" fmla="*/ 1290781 h 1490641"/>
              <a:gd name="connsiteX12" fmla="*/ 27634 w 6879924"/>
              <a:gd name="connsiteY12" fmla="*/ 1244571 h 1490641"/>
              <a:gd name="connsiteX13" fmla="*/ 0 w 6879924"/>
              <a:gd name="connsiteY13" fmla="*/ 858015 h 1490641"/>
              <a:gd name="connsiteX14" fmla="*/ 83509 w 6879924"/>
              <a:gd name="connsiteY14" fmla="*/ 889746 h 1490641"/>
              <a:gd name="connsiteX15" fmla="*/ 960073 w 6879924"/>
              <a:gd name="connsiteY15" fmla="*/ 1152229 h 1490641"/>
              <a:gd name="connsiteX16" fmla="*/ 3312261 w 6879924"/>
              <a:gd name="connsiteY16" fmla="*/ 1369794 h 1490641"/>
              <a:gd name="connsiteX17" fmla="*/ 3355870 w 6879924"/>
              <a:gd name="connsiteY17" fmla="*/ 1368904 h 1490641"/>
              <a:gd name="connsiteX18" fmla="*/ 3367013 w 6879924"/>
              <a:gd name="connsiteY18" fmla="*/ 1368127 h 1490641"/>
              <a:gd name="connsiteX19" fmla="*/ 6249943 w 6879924"/>
              <a:gd name="connsiteY19" fmla="*/ 501350 h 1490641"/>
              <a:gd name="connsiteX20" fmla="*/ 6645038 w 6879924"/>
              <a:gd name="connsiteY20" fmla="*/ 164427 h 149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79924" h="1490641">
                <a:moveTo>
                  <a:pt x="4086232" y="1341413"/>
                </a:moveTo>
                <a:lnTo>
                  <a:pt x="4081925" y="1339209"/>
                </a:lnTo>
                <a:lnTo>
                  <a:pt x="4068626" y="1342473"/>
                </a:lnTo>
                <a:close/>
                <a:moveTo>
                  <a:pt x="6824793" y="0"/>
                </a:moveTo>
                <a:lnTo>
                  <a:pt x="6879924" y="771187"/>
                </a:lnTo>
                <a:lnTo>
                  <a:pt x="6704375" y="832706"/>
                </a:lnTo>
                <a:cubicBezTo>
                  <a:pt x="6013260" y="1093058"/>
                  <a:pt x="5771971" y="1130800"/>
                  <a:pt x="5459421" y="1206666"/>
                </a:cubicBezTo>
                <a:cubicBezTo>
                  <a:pt x="5342216" y="1235116"/>
                  <a:pt x="5245607" y="1250444"/>
                  <a:pt x="5162629" y="1259695"/>
                </a:cubicBezTo>
                <a:lnTo>
                  <a:pt x="5160675" y="1259881"/>
                </a:lnTo>
                <a:lnTo>
                  <a:pt x="5033958" y="1280976"/>
                </a:lnTo>
                <a:cubicBezTo>
                  <a:pt x="4461008" y="1374286"/>
                  <a:pt x="3426313" y="1518496"/>
                  <a:pt x="2671293" y="1485952"/>
                </a:cubicBezTo>
                <a:cubicBezTo>
                  <a:pt x="1458291" y="1453408"/>
                  <a:pt x="838847" y="1396826"/>
                  <a:pt x="258233" y="1290781"/>
                </a:cubicBezTo>
                <a:lnTo>
                  <a:pt x="27634" y="1244571"/>
                </a:lnTo>
                <a:lnTo>
                  <a:pt x="0" y="858015"/>
                </a:lnTo>
                <a:lnTo>
                  <a:pt x="83509" y="889746"/>
                </a:lnTo>
                <a:cubicBezTo>
                  <a:pt x="401575" y="1006446"/>
                  <a:pt x="728419" y="1112289"/>
                  <a:pt x="960073" y="1152229"/>
                </a:cubicBezTo>
                <a:cubicBezTo>
                  <a:pt x="1579148" y="1278707"/>
                  <a:pt x="2737000" y="1373980"/>
                  <a:pt x="3312261" y="1369794"/>
                </a:cubicBezTo>
                <a:lnTo>
                  <a:pt x="3355870" y="1368904"/>
                </a:lnTo>
                <a:lnTo>
                  <a:pt x="3367013" y="1368127"/>
                </a:lnTo>
                <a:cubicBezTo>
                  <a:pt x="3561740" y="1353687"/>
                  <a:pt x="5153804" y="1215837"/>
                  <a:pt x="6249943" y="501350"/>
                </a:cubicBezTo>
                <a:cubicBezTo>
                  <a:pt x="6388995" y="388333"/>
                  <a:pt x="6520724" y="275613"/>
                  <a:pt x="6645038" y="164427"/>
                </a:cubicBezTo>
                <a:close/>
              </a:path>
            </a:pathLst>
          </a:custGeom>
          <a:gradFill>
            <a:gsLst>
              <a:gs pos="0">
                <a:schemeClr val="accent2">
                  <a:lumMod val="20000"/>
                  <a:lumOff val="80000"/>
                </a:schemeClr>
              </a:gs>
              <a:gs pos="15000">
                <a:schemeClr val="accent2">
                  <a:lumMod val="20000"/>
                  <a:lumOff val="80000"/>
                </a:schemeClr>
              </a:gs>
              <a:gs pos="100000">
                <a:schemeClr val="accent2"/>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任意多边形: 形状 14">
            <a:extLst>
              <a:ext uri="{FF2B5EF4-FFF2-40B4-BE49-F238E27FC236}">
                <a16:creationId xmlns:a16="http://schemas.microsoft.com/office/drawing/2014/main" id="{3F6D2BA8-149B-4DCF-A45E-BBBED4942CEA}"/>
              </a:ext>
            </a:extLst>
          </p:cNvPr>
          <p:cNvSpPr/>
          <p:nvPr userDrawn="1"/>
        </p:nvSpPr>
        <p:spPr>
          <a:xfrm rot="16445342">
            <a:off x="1666847" y="2611338"/>
            <a:ext cx="6861694" cy="1615999"/>
          </a:xfrm>
          <a:custGeom>
            <a:avLst/>
            <a:gdLst>
              <a:gd name="connsiteX0" fmla="*/ 3931410 w 6861694"/>
              <a:gd name="connsiteY0" fmla="*/ 1466771 h 1615999"/>
              <a:gd name="connsiteX1" fmla="*/ 3927103 w 6861694"/>
              <a:gd name="connsiteY1" fmla="*/ 1464567 h 1615999"/>
              <a:gd name="connsiteX2" fmla="*/ 3913804 w 6861694"/>
              <a:gd name="connsiteY2" fmla="*/ 1467831 h 1615999"/>
              <a:gd name="connsiteX3" fmla="*/ 6861694 w 6861694"/>
              <a:gd name="connsiteY3" fmla="*/ 846923 h 1615999"/>
              <a:gd name="connsiteX4" fmla="*/ 6818919 w 6861694"/>
              <a:gd name="connsiteY4" fmla="*/ 863668 h 1615999"/>
              <a:gd name="connsiteX5" fmla="*/ 6549553 w 6861694"/>
              <a:gd name="connsiteY5" fmla="*/ 958064 h 1615999"/>
              <a:gd name="connsiteX6" fmla="*/ 5304599 w 6861694"/>
              <a:gd name="connsiteY6" fmla="*/ 1332024 h 1615999"/>
              <a:gd name="connsiteX7" fmla="*/ 5007807 w 6861694"/>
              <a:gd name="connsiteY7" fmla="*/ 1385053 h 1615999"/>
              <a:gd name="connsiteX8" fmla="*/ 5005853 w 6861694"/>
              <a:gd name="connsiteY8" fmla="*/ 1385239 h 1615999"/>
              <a:gd name="connsiteX9" fmla="*/ 4879136 w 6861694"/>
              <a:gd name="connsiteY9" fmla="*/ 1406334 h 1615999"/>
              <a:gd name="connsiteX10" fmla="*/ 2516471 w 6861694"/>
              <a:gd name="connsiteY10" fmla="*/ 1611310 h 1615999"/>
              <a:gd name="connsiteX11" fmla="*/ 103411 w 6861694"/>
              <a:gd name="connsiteY11" fmla="*/ 1416139 h 1615999"/>
              <a:gd name="connsiteX12" fmla="*/ 25772 w 6861694"/>
              <a:gd name="connsiteY12" fmla="*/ 1400581 h 1615999"/>
              <a:gd name="connsiteX13" fmla="*/ 0 w 6861694"/>
              <a:gd name="connsiteY13" fmla="*/ 1040073 h 1615999"/>
              <a:gd name="connsiteX14" fmla="*/ 245828 w 6861694"/>
              <a:gd name="connsiteY14" fmla="*/ 1126146 h 1615999"/>
              <a:gd name="connsiteX15" fmla="*/ 805251 w 6861694"/>
              <a:gd name="connsiteY15" fmla="*/ 1277587 h 1615999"/>
              <a:gd name="connsiteX16" fmla="*/ 3157439 w 6861694"/>
              <a:gd name="connsiteY16" fmla="*/ 1495152 h 1615999"/>
              <a:gd name="connsiteX17" fmla="*/ 3201048 w 6861694"/>
              <a:gd name="connsiteY17" fmla="*/ 1494262 h 1615999"/>
              <a:gd name="connsiteX18" fmla="*/ 3212191 w 6861694"/>
              <a:gd name="connsiteY18" fmla="*/ 1493485 h 1615999"/>
              <a:gd name="connsiteX19" fmla="*/ 6095121 w 6861694"/>
              <a:gd name="connsiteY19" fmla="*/ 626708 h 1615999"/>
              <a:gd name="connsiteX20" fmla="*/ 6671115 w 6861694"/>
              <a:gd name="connsiteY20" fmla="*/ 124313 h 1615999"/>
              <a:gd name="connsiteX21" fmla="*/ 6801148 w 6861694"/>
              <a:gd name="connsiteY21" fmla="*/ 0 h 16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61694" h="1615999">
                <a:moveTo>
                  <a:pt x="3931410" y="1466771"/>
                </a:moveTo>
                <a:lnTo>
                  <a:pt x="3927103" y="1464567"/>
                </a:lnTo>
                <a:lnTo>
                  <a:pt x="3913804" y="1467831"/>
                </a:lnTo>
                <a:close/>
                <a:moveTo>
                  <a:pt x="6861694" y="846923"/>
                </a:moveTo>
                <a:lnTo>
                  <a:pt x="6818919" y="863668"/>
                </a:lnTo>
                <a:cubicBezTo>
                  <a:pt x="6730320" y="896675"/>
                  <a:pt x="6640085" y="928479"/>
                  <a:pt x="6549553" y="958064"/>
                </a:cubicBezTo>
                <a:cubicBezTo>
                  <a:pt x="5858438" y="1218416"/>
                  <a:pt x="5617149" y="1256158"/>
                  <a:pt x="5304599" y="1332024"/>
                </a:cubicBezTo>
                <a:cubicBezTo>
                  <a:pt x="5187394" y="1360474"/>
                  <a:pt x="5090785" y="1375802"/>
                  <a:pt x="5007807" y="1385053"/>
                </a:cubicBezTo>
                <a:lnTo>
                  <a:pt x="5005853" y="1385239"/>
                </a:lnTo>
                <a:lnTo>
                  <a:pt x="4879136" y="1406334"/>
                </a:lnTo>
                <a:cubicBezTo>
                  <a:pt x="4306185" y="1499644"/>
                  <a:pt x="3271491" y="1643854"/>
                  <a:pt x="2516471" y="1611310"/>
                </a:cubicBezTo>
                <a:cubicBezTo>
                  <a:pt x="1303470" y="1578766"/>
                  <a:pt x="684025" y="1522184"/>
                  <a:pt x="103411" y="1416139"/>
                </a:cubicBezTo>
                <a:lnTo>
                  <a:pt x="25772" y="1400581"/>
                </a:lnTo>
                <a:lnTo>
                  <a:pt x="0" y="1040073"/>
                </a:lnTo>
                <a:lnTo>
                  <a:pt x="245828" y="1126146"/>
                </a:lnTo>
                <a:cubicBezTo>
                  <a:pt x="454072" y="1195043"/>
                  <a:pt x="650815" y="1250960"/>
                  <a:pt x="805251" y="1277587"/>
                </a:cubicBezTo>
                <a:cubicBezTo>
                  <a:pt x="1424326" y="1404065"/>
                  <a:pt x="2582178" y="1499338"/>
                  <a:pt x="3157439" y="1495152"/>
                </a:cubicBezTo>
                <a:lnTo>
                  <a:pt x="3201048" y="1494262"/>
                </a:lnTo>
                <a:lnTo>
                  <a:pt x="3212191" y="1493485"/>
                </a:lnTo>
                <a:cubicBezTo>
                  <a:pt x="3406918" y="1479045"/>
                  <a:pt x="4998982" y="1341195"/>
                  <a:pt x="6095121" y="626708"/>
                </a:cubicBezTo>
                <a:cubicBezTo>
                  <a:pt x="6303699" y="457183"/>
                  <a:pt x="6495800" y="288324"/>
                  <a:pt x="6671115" y="124313"/>
                </a:cubicBezTo>
                <a:lnTo>
                  <a:pt x="6801148" y="0"/>
                </a:lnTo>
                <a:close/>
              </a:path>
            </a:pathLst>
          </a:custGeom>
          <a:gradFill>
            <a:gsLst>
              <a:gs pos="0">
                <a:schemeClr val="accent1">
                  <a:lumMod val="20000"/>
                  <a:lumOff val="80000"/>
                </a:schemeClr>
              </a:gs>
              <a:gs pos="15000">
                <a:schemeClr val="accent1">
                  <a:lumMod val="20000"/>
                  <a:lumOff val="80000"/>
                </a:schemeClr>
              </a:gs>
              <a:gs pos="100000">
                <a:schemeClr val="accent1"/>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56CB2BA6-1A8E-4A69-9F2C-FF3CC8F5C60E}"/>
              </a:ext>
            </a:extLst>
          </p:cNvPr>
          <p:cNvSpPr/>
          <p:nvPr userDrawn="1"/>
        </p:nvSpPr>
        <p:spPr>
          <a:xfrm rot="5400000">
            <a:off x="-3090301" y="3081901"/>
            <a:ext cx="6858001" cy="694200"/>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1EFBE12-2BEB-473A-8907-003165821B12}"/>
              </a:ext>
            </a:extLst>
          </p:cNvPr>
          <p:cNvSpPr txBox="1"/>
          <p:nvPr userDrawn="1"/>
        </p:nvSpPr>
        <p:spPr>
          <a:xfrm>
            <a:off x="158717" y="4238039"/>
            <a:ext cx="317500" cy="2487284"/>
          </a:xfrm>
          <a:prstGeom prst="rect">
            <a:avLst/>
          </a:prstGeom>
          <a:noFill/>
        </p:spPr>
        <p:txBody>
          <a:bodyPr wrap="square" rtlCol="0">
            <a:spAutoFit/>
          </a:bodyPr>
          <a:lstStyle/>
          <a:p>
            <a:pPr>
              <a:lnSpc>
                <a:spcPct val="150000"/>
              </a:lnSpc>
            </a:pPr>
            <a:r>
              <a:rPr lang="en-US" altLang="zh-CN" sz="1050" spc="300" dirty="0">
                <a:solidFill>
                  <a:schemeClr val="bg1"/>
                </a:solidFill>
              </a:rPr>
              <a:t> </a:t>
            </a:r>
            <a:r>
              <a:rPr lang="zh-CN" altLang="en-US" sz="1050" spc="300" dirty="0">
                <a:solidFill>
                  <a:schemeClr val="bg1"/>
                </a:solidFill>
              </a:rPr>
              <a:t>明德博学</a:t>
            </a:r>
            <a:endParaRPr lang="en-US" altLang="zh-CN" sz="1050" spc="300" dirty="0">
              <a:solidFill>
                <a:schemeClr val="bg1"/>
              </a:solidFill>
            </a:endParaRPr>
          </a:p>
          <a:p>
            <a:pPr>
              <a:lnSpc>
                <a:spcPct val="150000"/>
              </a:lnSpc>
            </a:pPr>
            <a:endParaRPr lang="en-US" altLang="zh-CN" sz="1050" spc="300" dirty="0">
              <a:solidFill>
                <a:schemeClr val="bg1"/>
              </a:solidFill>
            </a:endParaRPr>
          </a:p>
          <a:p>
            <a:pPr>
              <a:lnSpc>
                <a:spcPct val="150000"/>
              </a:lnSpc>
            </a:pPr>
            <a:r>
              <a:rPr lang="zh-CN" altLang="en-US" sz="1050" spc="300" dirty="0">
                <a:solidFill>
                  <a:schemeClr val="bg1"/>
                </a:solidFill>
              </a:rPr>
              <a:t>自强有为</a:t>
            </a:r>
          </a:p>
        </p:txBody>
      </p:sp>
      <p:cxnSp>
        <p:nvCxnSpPr>
          <p:cNvPr id="18" name="直接连接符 17">
            <a:extLst>
              <a:ext uri="{FF2B5EF4-FFF2-40B4-BE49-F238E27FC236}">
                <a16:creationId xmlns:a16="http://schemas.microsoft.com/office/drawing/2014/main" id="{41676B3D-9A5F-4CAA-805A-788D75DBF49B}"/>
              </a:ext>
            </a:extLst>
          </p:cNvPr>
          <p:cNvCxnSpPr>
            <a:cxnSpLocks/>
          </p:cNvCxnSpPr>
          <p:nvPr userDrawn="1"/>
        </p:nvCxnSpPr>
        <p:spPr>
          <a:xfrm>
            <a:off x="317467" y="1039587"/>
            <a:ext cx="0" cy="33237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86B9F5FE-7DEC-45BA-9B79-8CA00ACA79D5}"/>
              </a:ext>
            </a:extLst>
          </p:cNvPr>
          <p:cNvGrpSpPr/>
          <p:nvPr userDrawn="1"/>
        </p:nvGrpSpPr>
        <p:grpSpPr>
          <a:xfrm>
            <a:off x="74521" y="355541"/>
            <a:ext cx="485892" cy="485892"/>
            <a:chOff x="671975" y="1352858"/>
            <a:chExt cx="603660" cy="603660"/>
          </a:xfrm>
          <a:solidFill>
            <a:schemeClr val="bg1">
              <a:lumMod val="95000"/>
            </a:schemeClr>
          </a:solidFill>
        </p:grpSpPr>
        <p:sp>
          <p:nvSpPr>
            <p:cNvPr id="20" name="íṥḻiḓê">
              <a:extLst>
                <a:ext uri="{FF2B5EF4-FFF2-40B4-BE49-F238E27FC236}">
                  <a16:creationId xmlns:a16="http://schemas.microsoft.com/office/drawing/2014/main" id="{A9852FD8-9769-4A13-ACD8-FBA1DC74B7AD}"/>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íṧlíďè">
              <a:extLst>
                <a:ext uri="{FF2B5EF4-FFF2-40B4-BE49-F238E27FC236}">
                  <a16:creationId xmlns:a16="http://schemas.microsoft.com/office/drawing/2014/main" id="{B8269B0C-4C7C-47B8-A154-EA768DBE623C}"/>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ïSḷíďé">
              <a:extLst>
                <a:ext uri="{FF2B5EF4-FFF2-40B4-BE49-F238E27FC236}">
                  <a16:creationId xmlns:a16="http://schemas.microsoft.com/office/drawing/2014/main" id="{8909EBF3-03BC-4056-BD49-8D1003E3FC52}"/>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3" name="işľîḑè">
              <a:extLst>
                <a:ext uri="{FF2B5EF4-FFF2-40B4-BE49-F238E27FC236}">
                  <a16:creationId xmlns:a16="http://schemas.microsoft.com/office/drawing/2014/main" id="{7962BBD0-28DF-45D1-853F-7FDA2F5E359C}"/>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4" name="îṡļîḓe">
              <a:extLst>
                <a:ext uri="{FF2B5EF4-FFF2-40B4-BE49-F238E27FC236}">
                  <a16:creationId xmlns:a16="http://schemas.microsoft.com/office/drawing/2014/main" id="{0FF61CA0-8D8D-4C8C-8583-B1526EE3EEF6}"/>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389042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5D11FD22-681F-4EFC-A8C6-EA2B25D5C9D6}"/>
              </a:ext>
            </a:extLst>
          </p:cNvPr>
          <p:cNvSpPr>
            <a:spLocks noGrp="1"/>
          </p:cNvSpPr>
          <p:nvPr>
            <p:ph type="pic" sz="quarter" idx="10"/>
          </p:nvPr>
        </p:nvSpPr>
        <p:spPr>
          <a:xfrm>
            <a:off x="4667224" y="678131"/>
            <a:ext cx="7524776" cy="6179870"/>
          </a:xfrm>
          <a:custGeom>
            <a:avLst/>
            <a:gdLst>
              <a:gd name="connsiteX0" fmla="*/ 7524776 w 7524776"/>
              <a:gd name="connsiteY0" fmla="*/ 0 h 6179870"/>
              <a:gd name="connsiteX1" fmla="*/ 7524776 w 7524776"/>
              <a:gd name="connsiteY1" fmla="*/ 6179870 h 6179870"/>
              <a:gd name="connsiteX2" fmla="*/ 0 w 7524776"/>
              <a:gd name="connsiteY2" fmla="*/ 6179870 h 6179870"/>
              <a:gd name="connsiteX3" fmla="*/ 1 w 7524776"/>
              <a:gd name="connsiteY3" fmla="*/ 6179870 h 6179870"/>
              <a:gd name="connsiteX4" fmla="*/ 584297 w 7524776"/>
              <a:gd name="connsiteY4" fmla="*/ 6179870 h 6179870"/>
              <a:gd name="connsiteX5" fmla="*/ 881682 w 7524776"/>
              <a:gd name="connsiteY5" fmla="*/ 5969282 h 6179870"/>
              <a:gd name="connsiteX6" fmla="*/ 3174763 w 7524776"/>
              <a:gd name="connsiteY6" fmla="*/ 4250005 h 6179870"/>
              <a:gd name="connsiteX7" fmla="*/ 7430348 w 7524776"/>
              <a:gd name="connsiteY7" fmla="*/ 107567 h 617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4776" h="6179870">
                <a:moveTo>
                  <a:pt x="7524776" y="0"/>
                </a:moveTo>
                <a:lnTo>
                  <a:pt x="7524776" y="6179870"/>
                </a:lnTo>
                <a:lnTo>
                  <a:pt x="0" y="6179870"/>
                </a:lnTo>
                <a:lnTo>
                  <a:pt x="1" y="6179870"/>
                </a:lnTo>
                <a:lnTo>
                  <a:pt x="584297" y="6179870"/>
                </a:lnTo>
                <a:lnTo>
                  <a:pt x="881682" y="5969282"/>
                </a:lnTo>
                <a:cubicBezTo>
                  <a:pt x="1528805" y="5505870"/>
                  <a:pt x="2273554" y="4947367"/>
                  <a:pt x="3174763" y="4250005"/>
                </a:cubicBezTo>
                <a:cubicBezTo>
                  <a:pt x="4690104" y="3116318"/>
                  <a:pt x="6467475" y="1196649"/>
                  <a:pt x="7430348" y="107567"/>
                </a:cubicBezTo>
                <a:close/>
              </a:path>
            </a:pathLst>
          </a:custGeom>
        </p:spPr>
        <p:txBody>
          <a:bodyPr wrap="square">
            <a:noAutofit/>
          </a:bodyPr>
          <a:lstStyle/>
          <a:p>
            <a:endParaRPr lang="zh-CN" altLang="en-US"/>
          </a:p>
        </p:txBody>
      </p:sp>
      <p:pic>
        <p:nvPicPr>
          <p:cNvPr id="26" name="图片 25">
            <a:extLst>
              <a:ext uri="{FF2B5EF4-FFF2-40B4-BE49-F238E27FC236}">
                <a16:creationId xmlns:a16="http://schemas.microsoft.com/office/drawing/2014/main" id="{735202FD-8274-4B75-A2DB-8C633787DAD5}"/>
              </a:ext>
            </a:extLst>
          </p:cNvPr>
          <p:cNvPicPr>
            <a:picLocks noChangeAspect="1"/>
          </p:cNvPicPr>
          <p:nvPr userDrawn="1"/>
        </p:nvPicPr>
        <p:blipFill rotWithShape="1">
          <a:blip r:embed="rId2"/>
          <a:srcRect l="50000"/>
          <a:stretch/>
        </p:blipFill>
        <p:spPr>
          <a:xfrm>
            <a:off x="0" y="-122451"/>
            <a:ext cx="3429000" cy="6858000"/>
          </a:xfrm>
          <a:prstGeom prst="rect">
            <a:avLst/>
          </a:prstGeom>
        </p:spPr>
      </p:pic>
      <p:sp>
        <p:nvSpPr>
          <p:cNvPr id="39" name="任意多边形: 形状 38">
            <a:extLst>
              <a:ext uri="{FF2B5EF4-FFF2-40B4-BE49-F238E27FC236}">
                <a16:creationId xmlns:a16="http://schemas.microsoft.com/office/drawing/2014/main" id="{A48CB115-54DE-43B5-99A8-97481837DCD7}"/>
              </a:ext>
            </a:extLst>
          </p:cNvPr>
          <p:cNvSpPr/>
          <p:nvPr userDrawn="1"/>
        </p:nvSpPr>
        <p:spPr>
          <a:xfrm rot="19243815">
            <a:off x="-89225" y="-4926271"/>
            <a:ext cx="18414653" cy="7539096"/>
          </a:xfrm>
          <a:custGeom>
            <a:avLst/>
            <a:gdLst>
              <a:gd name="connsiteX0" fmla="*/ 8278327 w 18414653"/>
              <a:gd name="connsiteY0" fmla="*/ 7165397 h 7539096"/>
              <a:gd name="connsiteX1" fmla="*/ 8267541 w 18414653"/>
              <a:gd name="connsiteY1" fmla="*/ 7159878 h 7539096"/>
              <a:gd name="connsiteX2" fmla="*/ 8234237 w 18414653"/>
              <a:gd name="connsiteY2" fmla="*/ 7168051 h 7539096"/>
              <a:gd name="connsiteX3" fmla="*/ 10636985 w 18414653"/>
              <a:gd name="connsiteY3" fmla="*/ 6432585 h 7539096"/>
              <a:gd name="connsiteX4" fmla="*/ 10818019 w 18414653"/>
              <a:gd name="connsiteY4" fmla="*/ 6580600 h 7539096"/>
              <a:gd name="connsiteX5" fmla="*/ 10435308 w 18414653"/>
              <a:gd name="connsiteY5" fmla="*/ 7048685 h 7539096"/>
              <a:gd name="connsiteX6" fmla="*/ 10369515 w 18414653"/>
              <a:gd name="connsiteY6" fmla="*/ 7059218 h 7539096"/>
              <a:gd name="connsiteX7" fmla="*/ 4735021 w 18414653"/>
              <a:gd name="connsiteY7" fmla="*/ 7527353 h 7539096"/>
              <a:gd name="connsiteX8" fmla="*/ 978827 w 18414653"/>
              <a:gd name="connsiteY8" fmla="*/ 7340009 h 7539096"/>
              <a:gd name="connsiteX9" fmla="*/ 903603 w 18414653"/>
              <a:gd name="connsiteY9" fmla="*/ 7332952 h 7539096"/>
              <a:gd name="connsiteX10" fmla="*/ 0 w 18414653"/>
              <a:gd name="connsiteY10" fmla="*/ 6594157 h 7539096"/>
              <a:gd name="connsiteX11" fmla="*/ 141050 w 18414653"/>
              <a:gd name="connsiteY11" fmla="*/ 6628517 h 7539096"/>
              <a:gd name="connsiteX12" fmla="*/ 449764 w 18414653"/>
              <a:gd name="connsiteY12" fmla="*/ 6691641 h 7539096"/>
              <a:gd name="connsiteX13" fmla="*/ 6340140 w 18414653"/>
              <a:gd name="connsiteY13" fmla="*/ 7236470 h 7539096"/>
              <a:gd name="connsiteX14" fmla="*/ 6449348 w 18414653"/>
              <a:gd name="connsiteY14" fmla="*/ 7234241 h 7539096"/>
              <a:gd name="connsiteX15" fmla="*/ 6477253 w 18414653"/>
              <a:gd name="connsiteY15" fmla="*/ 7232295 h 7539096"/>
              <a:gd name="connsiteX16" fmla="*/ 10334726 w 18414653"/>
              <a:gd name="connsiteY16" fmla="*/ 6525239 h 7539096"/>
              <a:gd name="connsiteX17" fmla="*/ 18414653 w 18414653"/>
              <a:gd name="connsiteY17" fmla="*/ 0 h 7539096"/>
              <a:gd name="connsiteX18" fmla="*/ 18414653 w 18414653"/>
              <a:gd name="connsiteY18" fmla="*/ 181860 h 7539096"/>
              <a:gd name="connsiteX19" fmla="*/ 18304708 w 18414653"/>
              <a:gd name="connsiteY19" fmla="*/ 181861 h 7539096"/>
              <a:gd name="connsiteX20" fmla="*/ 18339529 w 18414653"/>
              <a:gd name="connsiteY20" fmla="*/ 127693 h 7539096"/>
              <a:gd name="connsiteX21" fmla="*/ 18414653 w 18414653"/>
              <a:gd name="connsiteY21" fmla="*/ 0 h 753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14653" h="7539096">
                <a:moveTo>
                  <a:pt x="8278327" y="7165397"/>
                </a:moveTo>
                <a:lnTo>
                  <a:pt x="8267541" y="7159878"/>
                </a:lnTo>
                <a:lnTo>
                  <a:pt x="8234237" y="7168051"/>
                </a:lnTo>
                <a:close/>
                <a:moveTo>
                  <a:pt x="10636985" y="6432585"/>
                </a:moveTo>
                <a:lnTo>
                  <a:pt x="10818019" y="6580600"/>
                </a:lnTo>
                <a:lnTo>
                  <a:pt x="10435308" y="7048685"/>
                </a:lnTo>
                <a:lnTo>
                  <a:pt x="10369515" y="7059218"/>
                </a:lnTo>
                <a:cubicBezTo>
                  <a:pt x="8895693" y="7291131"/>
                  <a:pt x="6507579" y="7603757"/>
                  <a:pt x="4735021" y="7527353"/>
                </a:cubicBezTo>
                <a:cubicBezTo>
                  <a:pt x="3140274" y="7484568"/>
                  <a:pt x="1955214" y="7425191"/>
                  <a:pt x="978827" y="7340009"/>
                </a:cubicBezTo>
                <a:lnTo>
                  <a:pt x="903603" y="7332952"/>
                </a:lnTo>
                <a:lnTo>
                  <a:pt x="0" y="6594157"/>
                </a:lnTo>
                <a:lnTo>
                  <a:pt x="141050" y="6628517"/>
                </a:lnTo>
                <a:cubicBezTo>
                  <a:pt x="249773" y="6653717"/>
                  <a:pt x="353079" y="6674971"/>
                  <a:pt x="449764" y="6691641"/>
                </a:cubicBezTo>
                <a:cubicBezTo>
                  <a:pt x="2000059" y="7008368"/>
                  <a:pt x="4899567" y="7246954"/>
                  <a:pt x="6340140" y="7236470"/>
                </a:cubicBezTo>
                <a:lnTo>
                  <a:pt x="6449348" y="7234241"/>
                </a:lnTo>
                <a:lnTo>
                  <a:pt x="6477253" y="7232295"/>
                </a:lnTo>
                <a:cubicBezTo>
                  <a:pt x="6782025" y="7209695"/>
                  <a:pt x="8453683" y="7066374"/>
                  <a:pt x="10334726" y="6525239"/>
                </a:cubicBezTo>
                <a:close/>
                <a:moveTo>
                  <a:pt x="18414653" y="0"/>
                </a:moveTo>
                <a:lnTo>
                  <a:pt x="18414653" y="181860"/>
                </a:lnTo>
                <a:lnTo>
                  <a:pt x="18304708" y="181861"/>
                </a:lnTo>
                <a:lnTo>
                  <a:pt x="18339529" y="127693"/>
                </a:lnTo>
                <a:cubicBezTo>
                  <a:pt x="18369597" y="78997"/>
                  <a:pt x="18394649" y="36304"/>
                  <a:pt x="18414653" y="0"/>
                </a:cubicBezTo>
                <a:close/>
              </a:path>
            </a:pathLst>
          </a:custGeom>
          <a:gradFill>
            <a:gsLst>
              <a:gs pos="0">
                <a:schemeClr val="accent2">
                  <a:lumMod val="20000"/>
                  <a:lumOff val="80000"/>
                </a:schemeClr>
              </a:gs>
              <a:gs pos="15000">
                <a:schemeClr val="accent2">
                  <a:lumMod val="20000"/>
                  <a:lumOff val="80000"/>
                </a:schemeClr>
              </a:gs>
              <a:gs pos="100000">
                <a:schemeClr val="accent2"/>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 name="任意多边形: 形状 39">
            <a:extLst>
              <a:ext uri="{FF2B5EF4-FFF2-40B4-BE49-F238E27FC236}">
                <a16:creationId xmlns:a16="http://schemas.microsoft.com/office/drawing/2014/main" id="{CA3DE882-F9A3-45A1-997A-2B720EE623BE}"/>
              </a:ext>
            </a:extLst>
          </p:cNvPr>
          <p:cNvSpPr/>
          <p:nvPr userDrawn="1"/>
        </p:nvSpPr>
        <p:spPr>
          <a:xfrm rot="19243815">
            <a:off x="3173718" y="3059284"/>
            <a:ext cx="10492751" cy="1231711"/>
          </a:xfrm>
          <a:custGeom>
            <a:avLst/>
            <a:gdLst>
              <a:gd name="connsiteX0" fmla="*/ 7549016 w 10492751"/>
              <a:gd name="connsiteY0" fmla="*/ 858011 h 1231711"/>
              <a:gd name="connsiteX1" fmla="*/ 7538229 w 10492751"/>
              <a:gd name="connsiteY1" fmla="*/ 852492 h 1231711"/>
              <a:gd name="connsiteX2" fmla="*/ 7504924 w 10492751"/>
              <a:gd name="connsiteY2" fmla="*/ 860665 h 1231711"/>
              <a:gd name="connsiteX3" fmla="*/ 10492751 w 10492751"/>
              <a:gd name="connsiteY3" fmla="*/ 158168 h 1231711"/>
              <a:gd name="connsiteX4" fmla="*/ 10063513 w 10492751"/>
              <a:gd name="connsiteY4" fmla="*/ 683160 h 1231711"/>
              <a:gd name="connsiteX5" fmla="*/ 9922322 w 10492751"/>
              <a:gd name="connsiteY5" fmla="*/ 706665 h 1231711"/>
              <a:gd name="connsiteX6" fmla="*/ 4005708 w 10492751"/>
              <a:gd name="connsiteY6" fmla="*/ 1219968 h 1231711"/>
              <a:gd name="connsiteX7" fmla="*/ 1142209 w 10492751"/>
              <a:gd name="connsiteY7" fmla="*/ 1099532 h 1231711"/>
              <a:gd name="connsiteX8" fmla="*/ 778685 w 10492751"/>
              <a:gd name="connsiteY8" fmla="*/ 1074327 h 1231711"/>
              <a:gd name="connsiteX9" fmla="*/ 0 w 10492751"/>
              <a:gd name="connsiteY9" fmla="*/ 437667 h 1231711"/>
              <a:gd name="connsiteX10" fmla="*/ 26257 w 10492751"/>
              <a:gd name="connsiteY10" fmla="*/ 442684 h 1231711"/>
              <a:gd name="connsiteX11" fmla="*/ 5610827 w 10492751"/>
              <a:gd name="connsiteY11" fmla="*/ 929084 h 1231711"/>
              <a:gd name="connsiteX12" fmla="*/ 5720036 w 10492751"/>
              <a:gd name="connsiteY12" fmla="*/ 926855 h 1231711"/>
              <a:gd name="connsiteX13" fmla="*/ 5747939 w 10492751"/>
              <a:gd name="connsiteY13" fmla="*/ 924909 h 1231711"/>
              <a:gd name="connsiteX14" fmla="*/ 10174850 w 10492751"/>
              <a:gd name="connsiteY14" fmla="*/ 43300 h 1231711"/>
              <a:gd name="connsiteX15" fmla="*/ 10299299 w 10492751"/>
              <a:gd name="connsiteY15" fmla="*/ 0 h 123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2751" h="1231711">
                <a:moveTo>
                  <a:pt x="7549016" y="858011"/>
                </a:moveTo>
                <a:lnTo>
                  <a:pt x="7538229" y="852492"/>
                </a:lnTo>
                <a:lnTo>
                  <a:pt x="7504924" y="860665"/>
                </a:lnTo>
                <a:close/>
                <a:moveTo>
                  <a:pt x="10492751" y="158168"/>
                </a:moveTo>
                <a:lnTo>
                  <a:pt x="10063513" y="683160"/>
                </a:lnTo>
                <a:lnTo>
                  <a:pt x="9922322" y="706665"/>
                </a:lnTo>
                <a:cubicBezTo>
                  <a:pt x="8487531" y="940333"/>
                  <a:pt x="5896439" y="1301465"/>
                  <a:pt x="4005708" y="1219968"/>
                </a:cubicBezTo>
                <a:cubicBezTo>
                  <a:pt x="2866604" y="1189407"/>
                  <a:pt x="1936522" y="1150381"/>
                  <a:pt x="1142209" y="1099532"/>
                </a:cubicBezTo>
                <a:lnTo>
                  <a:pt x="778685" y="1074327"/>
                </a:lnTo>
                <a:lnTo>
                  <a:pt x="0" y="437667"/>
                </a:lnTo>
                <a:lnTo>
                  <a:pt x="26257" y="442684"/>
                </a:lnTo>
                <a:cubicBezTo>
                  <a:pt x="1627486" y="729833"/>
                  <a:pt x="4260292" y="938913"/>
                  <a:pt x="5610827" y="929084"/>
                </a:cubicBezTo>
                <a:lnTo>
                  <a:pt x="5720036" y="926855"/>
                </a:lnTo>
                <a:lnTo>
                  <a:pt x="5747939" y="924909"/>
                </a:lnTo>
                <a:cubicBezTo>
                  <a:pt x="6083187" y="900048"/>
                  <a:pt x="8072371" y="729117"/>
                  <a:pt x="10174850" y="43300"/>
                </a:cubicBezTo>
                <a:lnTo>
                  <a:pt x="10299299" y="0"/>
                </a:lnTo>
                <a:close/>
              </a:path>
            </a:pathLst>
          </a:custGeom>
          <a:gradFill>
            <a:gsLst>
              <a:gs pos="0">
                <a:schemeClr val="accent1">
                  <a:lumMod val="20000"/>
                  <a:lumOff val="80000"/>
                </a:schemeClr>
              </a:gs>
              <a:gs pos="15000">
                <a:schemeClr val="accent1">
                  <a:lumMod val="20000"/>
                  <a:lumOff val="80000"/>
                </a:schemeClr>
              </a:gs>
              <a:gs pos="100000">
                <a:schemeClr val="accent1"/>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4495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06E092C-2821-45B1-9D30-68D56F19AA3D}"/>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rcRect l="19897" t="39749" r="19839" b="8501"/>
          <a:stretch>
            <a:fillRect/>
          </a:stretch>
        </p:blipFill>
        <p:spPr>
          <a:xfrm>
            <a:off x="0" y="0"/>
            <a:ext cx="12192000" cy="6288070"/>
          </a:xfrm>
          <a:custGeom>
            <a:avLst/>
            <a:gdLst>
              <a:gd name="connsiteX0" fmla="*/ 0 w 12192000"/>
              <a:gd name="connsiteY0" fmla="*/ 0 h 6288070"/>
              <a:gd name="connsiteX1" fmla="*/ 12192000 w 12192000"/>
              <a:gd name="connsiteY1" fmla="*/ 0 h 6288070"/>
              <a:gd name="connsiteX2" fmla="*/ 12192000 w 12192000"/>
              <a:gd name="connsiteY2" fmla="*/ 4452257 h 6288070"/>
              <a:gd name="connsiteX3" fmla="*/ 8814418 w 12192000"/>
              <a:gd name="connsiteY3" fmla="*/ 5899792 h 6288070"/>
              <a:gd name="connsiteX4" fmla="*/ 8741036 w 12192000"/>
              <a:gd name="connsiteY4" fmla="*/ 5912070 h 6288070"/>
              <a:gd name="connsiteX5" fmla="*/ 3026358 w 12192000"/>
              <a:gd name="connsiteY5" fmla="*/ 6208097 h 6288070"/>
              <a:gd name="connsiteX6" fmla="*/ 521088 w 12192000"/>
              <a:gd name="connsiteY6" fmla="*/ 5684075 h 6288070"/>
              <a:gd name="connsiteX7" fmla="*/ 0 w 12192000"/>
              <a:gd name="connsiteY7" fmla="*/ 5527576 h 628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288070">
                <a:moveTo>
                  <a:pt x="0" y="0"/>
                </a:moveTo>
                <a:lnTo>
                  <a:pt x="12192000" y="0"/>
                </a:lnTo>
                <a:lnTo>
                  <a:pt x="12192000" y="4452257"/>
                </a:lnTo>
                <a:lnTo>
                  <a:pt x="8814418" y="5899792"/>
                </a:lnTo>
                <a:lnTo>
                  <a:pt x="8741036" y="5912070"/>
                </a:lnTo>
                <a:cubicBezTo>
                  <a:pt x="6672268" y="6241851"/>
                  <a:pt x="4584106" y="6393063"/>
                  <a:pt x="3026358" y="6208097"/>
                </a:cubicBezTo>
                <a:cubicBezTo>
                  <a:pt x="2239620" y="6114681"/>
                  <a:pt x="1389294" y="5932687"/>
                  <a:pt x="521088" y="5684075"/>
                </a:cubicBezTo>
                <a:lnTo>
                  <a:pt x="0" y="5527576"/>
                </a:lnTo>
                <a:close/>
              </a:path>
            </a:pathLst>
          </a:custGeom>
        </p:spPr>
      </p:pic>
      <p:sp>
        <p:nvSpPr>
          <p:cNvPr id="7" name="任意多边形: 形状 6">
            <a:extLst>
              <a:ext uri="{FF2B5EF4-FFF2-40B4-BE49-F238E27FC236}">
                <a16:creationId xmlns:a16="http://schemas.microsoft.com/office/drawing/2014/main" id="{8FF2878F-3BE3-4C39-A562-BF6C6325D71E}"/>
              </a:ext>
            </a:extLst>
          </p:cNvPr>
          <p:cNvSpPr/>
          <p:nvPr userDrawn="1"/>
        </p:nvSpPr>
        <p:spPr>
          <a:xfrm>
            <a:off x="-5885" y="1"/>
            <a:ext cx="12192000" cy="6052496"/>
          </a:xfrm>
          <a:custGeom>
            <a:avLst/>
            <a:gdLst>
              <a:gd name="connsiteX0" fmla="*/ 0 w 12192000"/>
              <a:gd name="connsiteY0" fmla="*/ 0 h 6524627"/>
              <a:gd name="connsiteX1" fmla="*/ 12192000 w 12192000"/>
              <a:gd name="connsiteY1" fmla="*/ 0 h 6524627"/>
              <a:gd name="connsiteX2" fmla="*/ 12192000 w 12192000"/>
              <a:gd name="connsiteY2" fmla="*/ 4938599 h 6524627"/>
              <a:gd name="connsiteX3" fmla="*/ 12174574 w 12192000"/>
              <a:gd name="connsiteY3" fmla="*/ 4946764 h 6524627"/>
              <a:gd name="connsiteX4" fmla="*/ 3727181 w 12192000"/>
              <a:gd name="connsiteY4" fmla="*/ 6458364 h 6524627"/>
              <a:gd name="connsiteX5" fmla="*/ 45804 w 12192000"/>
              <a:gd name="connsiteY5" fmla="*/ 5258807 h 6524627"/>
              <a:gd name="connsiteX6" fmla="*/ 0 w 12192000"/>
              <a:gd name="connsiteY6" fmla="*/ 5235988 h 65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24627">
                <a:moveTo>
                  <a:pt x="0" y="0"/>
                </a:moveTo>
                <a:lnTo>
                  <a:pt x="12192000" y="0"/>
                </a:lnTo>
                <a:lnTo>
                  <a:pt x="12192000" y="4938599"/>
                </a:lnTo>
                <a:lnTo>
                  <a:pt x="12174574" y="4946764"/>
                </a:lnTo>
                <a:cubicBezTo>
                  <a:pt x="10119860" y="5872783"/>
                  <a:pt x="6081411" y="6780357"/>
                  <a:pt x="3727181" y="6458364"/>
                </a:cubicBezTo>
                <a:cubicBezTo>
                  <a:pt x="2595340" y="6303560"/>
                  <a:pt x="1280551" y="5855186"/>
                  <a:pt x="45804" y="5258807"/>
                </a:cubicBezTo>
                <a:lnTo>
                  <a:pt x="0" y="5235988"/>
                </a:lnTo>
                <a:close/>
              </a:path>
            </a:pathLst>
          </a:custGeom>
          <a:gradFill flip="none" rotWithShape="1">
            <a:gsLst>
              <a:gs pos="39000">
                <a:schemeClr val="bg1">
                  <a:alpha val="9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任意多边形: 形状 7">
            <a:extLst>
              <a:ext uri="{FF2B5EF4-FFF2-40B4-BE49-F238E27FC236}">
                <a16:creationId xmlns:a16="http://schemas.microsoft.com/office/drawing/2014/main" id="{AE34DC15-A271-48F6-97E7-D4FAFD888A90}"/>
              </a:ext>
            </a:extLst>
          </p:cNvPr>
          <p:cNvSpPr/>
          <p:nvPr userDrawn="1"/>
        </p:nvSpPr>
        <p:spPr>
          <a:xfrm>
            <a:off x="-11770" y="3829627"/>
            <a:ext cx="12203770" cy="2370707"/>
          </a:xfrm>
          <a:custGeom>
            <a:avLst/>
            <a:gdLst>
              <a:gd name="connsiteX0" fmla="*/ 7683518 w 12203770"/>
              <a:gd name="connsiteY0" fmla="*/ 2108377 h 2370707"/>
              <a:gd name="connsiteX1" fmla="*/ 7660480 w 12203770"/>
              <a:gd name="connsiteY1" fmla="*/ 2114031 h 2370707"/>
              <a:gd name="connsiteX2" fmla="*/ 7690980 w 12203770"/>
              <a:gd name="connsiteY2" fmla="*/ 2112195 h 2370707"/>
              <a:gd name="connsiteX3" fmla="*/ 12203770 w 12203770"/>
              <a:gd name="connsiteY3" fmla="*/ 0 h 2370707"/>
              <a:gd name="connsiteX4" fmla="*/ 12203770 w 12203770"/>
              <a:gd name="connsiteY4" fmla="*/ 1239386 h 2370707"/>
              <a:gd name="connsiteX5" fmla="*/ 12010887 w 12203770"/>
              <a:gd name="connsiteY5" fmla="*/ 1311106 h 2370707"/>
              <a:gd name="connsiteX6" fmla="*/ 10069791 w 12203770"/>
              <a:gd name="connsiteY6" fmla="*/ 1878770 h 2370707"/>
              <a:gd name="connsiteX7" fmla="*/ 9555650 w 12203770"/>
              <a:gd name="connsiteY7" fmla="*/ 1970633 h 2370707"/>
              <a:gd name="connsiteX8" fmla="*/ 9552266 w 12203770"/>
              <a:gd name="connsiteY8" fmla="*/ 1970955 h 2370707"/>
              <a:gd name="connsiteX9" fmla="*/ 9332751 w 12203770"/>
              <a:gd name="connsiteY9" fmla="*/ 2007499 h 2370707"/>
              <a:gd name="connsiteX10" fmla="*/ 5239845 w 12203770"/>
              <a:gd name="connsiteY10" fmla="*/ 2362584 h 2370707"/>
              <a:gd name="connsiteX11" fmla="*/ 146624 w 12203770"/>
              <a:gd name="connsiteY11" fmla="*/ 1834826 h 2370707"/>
              <a:gd name="connsiteX12" fmla="*/ 0 w 12203770"/>
              <a:gd name="connsiteY12" fmla="*/ 1800918 h 2370707"/>
              <a:gd name="connsiteX13" fmla="*/ 0 w 12203770"/>
              <a:gd name="connsiteY13" fmla="*/ 1038461 h 2370707"/>
              <a:gd name="connsiteX14" fmla="*/ 217704 w 12203770"/>
              <a:gd name="connsiteY14" fmla="*/ 1124859 h 2370707"/>
              <a:gd name="connsiteX15" fmla="*/ 2275454 w 12203770"/>
              <a:gd name="connsiteY15" fmla="*/ 1784467 h 2370707"/>
              <a:gd name="connsiteX16" fmla="*/ 6350210 w 12203770"/>
              <a:gd name="connsiteY16" fmla="*/ 2161361 h 2370707"/>
              <a:gd name="connsiteX17" fmla="*/ 6425755 w 12203770"/>
              <a:gd name="connsiteY17" fmla="*/ 2159819 h 2370707"/>
              <a:gd name="connsiteX18" fmla="*/ 6445059 w 12203770"/>
              <a:gd name="connsiteY18" fmla="*/ 2158473 h 2370707"/>
              <a:gd name="connsiteX19" fmla="*/ 11439233 w 12203770"/>
              <a:gd name="connsiteY19" fmla="*/ 656932 h 2370707"/>
              <a:gd name="connsiteX20" fmla="*/ 12123666 w 12203770"/>
              <a:gd name="connsiteY20" fmla="*/ 73273 h 237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203770" h="2370707">
                <a:moveTo>
                  <a:pt x="7683518" y="2108377"/>
                </a:moveTo>
                <a:lnTo>
                  <a:pt x="7660480" y="2114031"/>
                </a:lnTo>
                <a:lnTo>
                  <a:pt x="7690980" y="2112195"/>
                </a:lnTo>
                <a:close/>
                <a:moveTo>
                  <a:pt x="12203770" y="0"/>
                </a:moveTo>
                <a:lnTo>
                  <a:pt x="12203770" y="1239386"/>
                </a:lnTo>
                <a:lnTo>
                  <a:pt x="12010887" y="1311106"/>
                </a:lnTo>
                <a:cubicBezTo>
                  <a:pt x="10976490" y="1690395"/>
                  <a:pt x="10577389" y="1755559"/>
                  <a:pt x="10069791" y="1878770"/>
                </a:cubicBezTo>
                <a:cubicBezTo>
                  <a:pt x="9866753" y="1928055"/>
                  <a:pt x="9699395" y="1954608"/>
                  <a:pt x="9555650" y="1970633"/>
                </a:cubicBezTo>
                <a:lnTo>
                  <a:pt x="9552266" y="1970955"/>
                </a:lnTo>
                <a:lnTo>
                  <a:pt x="9332751" y="2007499"/>
                </a:lnTo>
                <a:cubicBezTo>
                  <a:pt x="8340213" y="2169142"/>
                  <a:pt x="6547785" y="2418961"/>
                  <a:pt x="5239845" y="2362584"/>
                </a:cubicBezTo>
                <a:cubicBezTo>
                  <a:pt x="2508137" y="2289295"/>
                  <a:pt x="1514144" y="2145630"/>
                  <a:pt x="146624" y="1834826"/>
                </a:cubicBezTo>
                <a:lnTo>
                  <a:pt x="0" y="1800918"/>
                </a:lnTo>
                <a:lnTo>
                  <a:pt x="0" y="1038461"/>
                </a:lnTo>
                <a:lnTo>
                  <a:pt x="217704" y="1124859"/>
                </a:lnTo>
                <a:cubicBezTo>
                  <a:pt x="912163" y="1397005"/>
                  <a:pt x="1740388" y="1692214"/>
                  <a:pt x="2275454" y="1784467"/>
                </a:cubicBezTo>
                <a:cubicBezTo>
                  <a:pt x="3347894" y="2003568"/>
                  <a:pt x="5353672" y="2168613"/>
                  <a:pt x="6350210" y="2161361"/>
                </a:cubicBezTo>
                <a:lnTo>
                  <a:pt x="6425755" y="2159819"/>
                </a:lnTo>
                <a:lnTo>
                  <a:pt x="6445059" y="2158473"/>
                </a:lnTo>
                <a:cubicBezTo>
                  <a:pt x="6782389" y="2133458"/>
                  <a:pt x="9540362" y="1894658"/>
                  <a:pt x="11439233" y="656932"/>
                </a:cubicBezTo>
                <a:cubicBezTo>
                  <a:pt x="11680116" y="461151"/>
                  <a:pt x="11908313" y="265883"/>
                  <a:pt x="12123666" y="73273"/>
                </a:cubicBezTo>
                <a:close/>
              </a:path>
            </a:pathLst>
          </a:custGeom>
          <a:gradFill>
            <a:gsLst>
              <a:gs pos="0">
                <a:schemeClr val="accent2">
                  <a:lumMod val="20000"/>
                  <a:lumOff val="80000"/>
                </a:schemeClr>
              </a:gs>
              <a:gs pos="15000">
                <a:schemeClr val="accent2">
                  <a:lumMod val="20000"/>
                  <a:lumOff val="80000"/>
                </a:schemeClr>
              </a:gs>
              <a:gs pos="100000">
                <a:schemeClr val="accent2"/>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任意多边形: 形状 8">
            <a:extLst>
              <a:ext uri="{FF2B5EF4-FFF2-40B4-BE49-F238E27FC236}">
                <a16:creationId xmlns:a16="http://schemas.microsoft.com/office/drawing/2014/main" id="{79131633-7C9B-4F24-865D-A78ED598BF24}"/>
              </a:ext>
            </a:extLst>
          </p:cNvPr>
          <p:cNvSpPr/>
          <p:nvPr userDrawn="1"/>
        </p:nvSpPr>
        <p:spPr>
          <a:xfrm>
            <a:off x="0" y="3696868"/>
            <a:ext cx="12192000" cy="2603903"/>
          </a:xfrm>
          <a:custGeom>
            <a:avLst/>
            <a:gdLst>
              <a:gd name="connsiteX0" fmla="*/ 7417749 w 12192000"/>
              <a:gd name="connsiteY0" fmla="*/ 2341573 h 2603903"/>
              <a:gd name="connsiteX1" fmla="*/ 7394711 w 12192000"/>
              <a:gd name="connsiteY1" fmla="*/ 2347227 h 2603903"/>
              <a:gd name="connsiteX2" fmla="*/ 7425210 w 12192000"/>
              <a:gd name="connsiteY2" fmla="*/ 2345391 h 2603903"/>
              <a:gd name="connsiteX3" fmla="*/ 12192000 w 12192000"/>
              <a:gd name="connsiteY3" fmla="*/ 0 h 2603903"/>
              <a:gd name="connsiteX4" fmla="*/ 12192000 w 12192000"/>
              <a:gd name="connsiteY4" fmla="*/ 1383085 h 2603903"/>
              <a:gd name="connsiteX5" fmla="*/ 11960687 w 12192000"/>
              <a:gd name="connsiteY5" fmla="*/ 1464146 h 2603903"/>
              <a:gd name="connsiteX6" fmla="*/ 9804021 w 12192000"/>
              <a:gd name="connsiteY6" fmla="*/ 2111966 h 2603903"/>
              <a:gd name="connsiteX7" fmla="*/ 9289880 w 12192000"/>
              <a:gd name="connsiteY7" fmla="*/ 2203829 h 2603903"/>
              <a:gd name="connsiteX8" fmla="*/ 9286496 w 12192000"/>
              <a:gd name="connsiteY8" fmla="*/ 2204151 h 2603903"/>
              <a:gd name="connsiteX9" fmla="*/ 9066981 w 12192000"/>
              <a:gd name="connsiteY9" fmla="*/ 2240695 h 2603903"/>
              <a:gd name="connsiteX10" fmla="*/ 4974076 w 12192000"/>
              <a:gd name="connsiteY10" fmla="*/ 2595780 h 2603903"/>
              <a:gd name="connsiteX11" fmla="*/ 190766 w 12192000"/>
              <a:gd name="connsiteY11" fmla="*/ 2136823 h 2603903"/>
              <a:gd name="connsiteX12" fmla="*/ 0 w 12192000"/>
              <a:gd name="connsiteY12" fmla="*/ 2094472 h 2603903"/>
              <a:gd name="connsiteX13" fmla="*/ 0 w 12192000"/>
              <a:gd name="connsiteY13" fmla="*/ 1376319 h 2603903"/>
              <a:gd name="connsiteX14" fmla="*/ 491189 w 12192000"/>
              <a:gd name="connsiteY14" fmla="*/ 1562957 h 2603903"/>
              <a:gd name="connsiteX15" fmla="*/ 2009684 w 12192000"/>
              <a:gd name="connsiteY15" fmla="*/ 2017663 h 2603903"/>
              <a:gd name="connsiteX16" fmla="*/ 6084439 w 12192000"/>
              <a:gd name="connsiteY16" fmla="*/ 2394557 h 2603903"/>
              <a:gd name="connsiteX17" fmla="*/ 6159987 w 12192000"/>
              <a:gd name="connsiteY17" fmla="*/ 2393015 h 2603903"/>
              <a:gd name="connsiteX18" fmla="*/ 6179290 w 12192000"/>
              <a:gd name="connsiteY18" fmla="*/ 2391669 h 2603903"/>
              <a:gd name="connsiteX19" fmla="*/ 11173463 w 12192000"/>
              <a:gd name="connsiteY19" fmla="*/ 890128 h 2603903"/>
              <a:gd name="connsiteX20" fmla="*/ 12171271 w 12192000"/>
              <a:gd name="connsiteY20" fmla="*/ 19816 h 260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2603903">
                <a:moveTo>
                  <a:pt x="7417749" y="2341573"/>
                </a:moveTo>
                <a:lnTo>
                  <a:pt x="7394711" y="2347227"/>
                </a:lnTo>
                <a:lnTo>
                  <a:pt x="7425210" y="2345391"/>
                </a:lnTo>
                <a:close/>
                <a:moveTo>
                  <a:pt x="12192000" y="0"/>
                </a:moveTo>
                <a:lnTo>
                  <a:pt x="12192000" y="1383085"/>
                </a:lnTo>
                <a:lnTo>
                  <a:pt x="11960687" y="1464146"/>
                </a:lnTo>
                <a:cubicBezTo>
                  <a:pt x="10763451" y="1915160"/>
                  <a:pt x="10345459" y="1980541"/>
                  <a:pt x="9804021" y="2111966"/>
                </a:cubicBezTo>
                <a:cubicBezTo>
                  <a:pt x="9600983" y="2161251"/>
                  <a:pt x="9433625" y="2187804"/>
                  <a:pt x="9289880" y="2203829"/>
                </a:cubicBezTo>
                <a:lnTo>
                  <a:pt x="9286496" y="2204151"/>
                </a:lnTo>
                <a:lnTo>
                  <a:pt x="9066981" y="2240695"/>
                </a:lnTo>
                <a:cubicBezTo>
                  <a:pt x="8074443" y="2402338"/>
                  <a:pt x="6282015" y="2652157"/>
                  <a:pt x="4974076" y="2595780"/>
                </a:cubicBezTo>
                <a:cubicBezTo>
                  <a:pt x="2452498" y="2528129"/>
                  <a:pt x="1411578" y="2400512"/>
                  <a:pt x="190766" y="2136823"/>
                </a:cubicBezTo>
                <a:lnTo>
                  <a:pt x="0" y="2094472"/>
                </a:lnTo>
                <a:lnTo>
                  <a:pt x="0" y="1376319"/>
                </a:lnTo>
                <a:lnTo>
                  <a:pt x="491189" y="1562957"/>
                </a:lnTo>
                <a:cubicBezTo>
                  <a:pt x="1042183" y="1765121"/>
                  <a:pt x="1608385" y="1948473"/>
                  <a:pt x="2009684" y="2017663"/>
                </a:cubicBezTo>
                <a:cubicBezTo>
                  <a:pt x="3082124" y="2236764"/>
                  <a:pt x="5087901" y="2401809"/>
                  <a:pt x="6084439" y="2394557"/>
                </a:cubicBezTo>
                <a:lnTo>
                  <a:pt x="6159987" y="2393015"/>
                </a:lnTo>
                <a:lnTo>
                  <a:pt x="6179290" y="2391669"/>
                </a:lnTo>
                <a:cubicBezTo>
                  <a:pt x="6516618" y="2366654"/>
                  <a:pt x="9274592" y="2127854"/>
                  <a:pt x="11173463" y="890128"/>
                </a:cubicBezTo>
                <a:cubicBezTo>
                  <a:pt x="11534787" y="596457"/>
                  <a:pt x="11867570" y="303938"/>
                  <a:pt x="12171271" y="19816"/>
                </a:cubicBezTo>
                <a:close/>
              </a:path>
            </a:pathLst>
          </a:custGeom>
          <a:gradFill>
            <a:gsLst>
              <a:gs pos="0">
                <a:schemeClr val="accent1">
                  <a:lumMod val="20000"/>
                  <a:lumOff val="80000"/>
                </a:schemeClr>
              </a:gs>
              <a:gs pos="15000">
                <a:schemeClr val="accent1">
                  <a:lumMod val="20000"/>
                  <a:lumOff val="80000"/>
                </a:schemeClr>
              </a:gs>
              <a:gs pos="100000">
                <a:schemeClr val="accent1"/>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513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个人介绍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明德博学  自强有为</a:t>
            </a:r>
          </a:p>
        </p:txBody>
      </p:sp>
      <p:grpSp>
        <p:nvGrpSpPr>
          <p:cNvPr id="13" name="组合 12">
            <a:extLst>
              <a:ext uri="{FF2B5EF4-FFF2-40B4-BE49-F238E27FC236}">
                <a16:creationId xmlns:a16="http://schemas.microsoft.com/office/drawing/2014/main" id="{ACDB4590-9636-4E8A-8B10-A0A6BC2EF1A5}"/>
              </a:ext>
            </a:extLst>
          </p:cNvPr>
          <p:cNvGrpSpPr/>
          <p:nvPr userDrawn="1"/>
        </p:nvGrpSpPr>
        <p:grpSpPr>
          <a:xfrm>
            <a:off x="11242002" y="360354"/>
            <a:ext cx="470573" cy="470571"/>
            <a:chOff x="671975" y="1352858"/>
            <a:chExt cx="603660" cy="603660"/>
          </a:xfrm>
        </p:grpSpPr>
        <p:sp>
          <p:nvSpPr>
            <p:cNvPr id="14" name="íṥḻiḓê">
              <a:extLst>
                <a:ext uri="{FF2B5EF4-FFF2-40B4-BE49-F238E27FC236}">
                  <a16:creationId xmlns:a16="http://schemas.microsoft.com/office/drawing/2014/main" id="{3B9A5F14-F8C2-4B94-BD6C-BEC64DF19912}"/>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íṧlíďè">
              <a:extLst>
                <a:ext uri="{FF2B5EF4-FFF2-40B4-BE49-F238E27FC236}">
                  <a16:creationId xmlns:a16="http://schemas.microsoft.com/office/drawing/2014/main" id="{18349232-B6BF-4FEE-B2A6-EC83DB35132E}"/>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ḷíďé">
              <a:extLst>
                <a:ext uri="{FF2B5EF4-FFF2-40B4-BE49-F238E27FC236}">
                  <a16:creationId xmlns:a16="http://schemas.microsoft.com/office/drawing/2014/main" id="{2A4B970C-CBE3-400C-ABF1-3FA2F905E9BA}"/>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7" name="işľîḑè">
              <a:extLst>
                <a:ext uri="{FF2B5EF4-FFF2-40B4-BE49-F238E27FC236}">
                  <a16:creationId xmlns:a16="http://schemas.microsoft.com/office/drawing/2014/main" id="{5D54F958-F71A-4F09-9FCC-07FF3F81C1DE}"/>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îṡļîḓe">
              <a:extLst>
                <a:ext uri="{FF2B5EF4-FFF2-40B4-BE49-F238E27FC236}">
                  <a16:creationId xmlns:a16="http://schemas.microsoft.com/office/drawing/2014/main" id="{FB277336-6B91-4592-A7BD-9C7C5539B4C7}"/>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sp>
        <p:nvSpPr>
          <p:cNvPr id="20" name="椭圆 19">
            <a:extLst>
              <a:ext uri="{FF2B5EF4-FFF2-40B4-BE49-F238E27FC236}">
                <a16:creationId xmlns:a16="http://schemas.microsoft.com/office/drawing/2014/main" id="{059D0F89-942C-4A5A-AEF5-5F0A1FAB23C6}"/>
              </a:ext>
            </a:extLst>
          </p:cNvPr>
          <p:cNvSpPr/>
          <p:nvPr userDrawn="1"/>
        </p:nvSpPr>
        <p:spPr>
          <a:xfrm>
            <a:off x="1091391" y="1629694"/>
            <a:ext cx="3707318" cy="37073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CF3515-0E37-4204-A8FA-607E32F65E94}"/>
              </a:ext>
            </a:extLst>
          </p:cNvPr>
          <p:cNvSpPr/>
          <p:nvPr userDrawn="1"/>
        </p:nvSpPr>
        <p:spPr>
          <a:xfrm>
            <a:off x="1045757" y="1680760"/>
            <a:ext cx="3707318" cy="37073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图片占位符 23">
            <a:extLst>
              <a:ext uri="{FF2B5EF4-FFF2-40B4-BE49-F238E27FC236}">
                <a16:creationId xmlns:a16="http://schemas.microsoft.com/office/drawing/2014/main" id="{0DC38F1A-4BE7-4850-99B7-C0DC8C751837}"/>
              </a:ext>
            </a:extLst>
          </p:cNvPr>
          <p:cNvSpPr>
            <a:spLocks noGrp="1"/>
          </p:cNvSpPr>
          <p:nvPr>
            <p:ph type="pic" sz="quarter" idx="10"/>
          </p:nvPr>
        </p:nvSpPr>
        <p:spPr>
          <a:xfrm>
            <a:off x="1024389" y="1637300"/>
            <a:ext cx="3679702" cy="3679702"/>
          </a:xfrm>
          <a:custGeom>
            <a:avLst/>
            <a:gdLst>
              <a:gd name="connsiteX0" fmla="*/ 1839851 w 3679702"/>
              <a:gd name="connsiteY0" fmla="*/ 0 h 3679702"/>
              <a:gd name="connsiteX1" fmla="*/ 3679702 w 3679702"/>
              <a:gd name="connsiteY1" fmla="*/ 1839851 h 3679702"/>
              <a:gd name="connsiteX2" fmla="*/ 1839851 w 3679702"/>
              <a:gd name="connsiteY2" fmla="*/ 3679702 h 3679702"/>
              <a:gd name="connsiteX3" fmla="*/ 0 w 3679702"/>
              <a:gd name="connsiteY3" fmla="*/ 1839851 h 3679702"/>
              <a:gd name="connsiteX4" fmla="*/ 1839851 w 3679702"/>
              <a:gd name="connsiteY4" fmla="*/ 0 h 3679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702" h="3679702">
                <a:moveTo>
                  <a:pt x="1839851" y="0"/>
                </a:moveTo>
                <a:cubicBezTo>
                  <a:pt x="2855973" y="0"/>
                  <a:pt x="3679702" y="823729"/>
                  <a:pt x="3679702" y="1839851"/>
                </a:cubicBezTo>
                <a:cubicBezTo>
                  <a:pt x="3679702" y="2855973"/>
                  <a:pt x="2855973" y="3679702"/>
                  <a:pt x="1839851" y="3679702"/>
                </a:cubicBezTo>
                <a:cubicBezTo>
                  <a:pt x="823729" y="3679702"/>
                  <a:pt x="0" y="2855973"/>
                  <a:pt x="0" y="1839851"/>
                </a:cubicBezTo>
                <a:cubicBezTo>
                  <a:pt x="0" y="823729"/>
                  <a:pt x="823729" y="0"/>
                  <a:pt x="1839851" y="0"/>
                </a:cubicBezTo>
                <a:close/>
              </a:path>
            </a:pathLst>
          </a:custGeom>
        </p:spPr>
        <p:txBody>
          <a:bodyPr wrap="square">
            <a:noAutofit/>
          </a:bodyPr>
          <a:lstStyle/>
          <a:p>
            <a:endParaRPr lang="zh-CN" altLang="en-US"/>
          </a:p>
        </p:txBody>
      </p:sp>
      <p:sp>
        <p:nvSpPr>
          <p:cNvPr id="25" name="灯片编号占位符 5">
            <a:extLst>
              <a:ext uri="{FF2B5EF4-FFF2-40B4-BE49-F238E27FC236}">
                <a16:creationId xmlns:a16="http://schemas.microsoft.com/office/drawing/2014/main" id="{C33F5E9F-A2CD-4149-94EF-6248726CFF59}"/>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571494561"/>
      </p:ext>
    </p:extLst>
  </p:cSld>
  <p:clrMapOvr>
    <a:masterClrMapping/>
  </p:clrMapOvr>
  <p:extLst>
    <p:ext uri="{DCECCB84-F9BA-43D5-87BE-67443E8EF086}">
      <p15:sldGuideLst xmlns:p15="http://schemas.microsoft.com/office/powerpoint/2012/main">
        <p15:guide id="1" orient="horz" pos="504">
          <p15:clr>
            <a:srgbClr val="FBAE40"/>
          </p15:clr>
        </p15:guide>
        <p15:guide id="2" pos="302">
          <p15:clr>
            <a:srgbClr val="FBAE40"/>
          </p15:clr>
        </p15:guide>
        <p15:guide id="3" pos="73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团队介绍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明德博学  自强有为</a:t>
            </a:r>
          </a:p>
        </p:txBody>
      </p:sp>
      <p:grpSp>
        <p:nvGrpSpPr>
          <p:cNvPr id="13" name="组合 12">
            <a:extLst>
              <a:ext uri="{FF2B5EF4-FFF2-40B4-BE49-F238E27FC236}">
                <a16:creationId xmlns:a16="http://schemas.microsoft.com/office/drawing/2014/main" id="{ACDB4590-9636-4E8A-8B10-A0A6BC2EF1A5}"/>
              </a:ext>
            </a:extLst>
          </p:cNvPr>
          <p:cNvGrpSpPr/>
          <p:nvPr userDrawn="1"/>
        </p:nvGrpSpPr>
        <p:grpSpPr>
          <a:xfrm>
            <a:off x="11242002" y="360354"/>
            <a:ext cx="470573" cy="470571"/>
            <a:chOff x="671975" y="1352858"/>
            <a:chExt cx="603660" cy="603660"/>
          </a:xfrm>
        </p:grpSpPr>
        <p:sp>
          <p:nvSpPr>
            <p:cNvPr id="14" name="íṥḻiḓê">
              <a:extLst>
                <a:ext uri="{FF2B5EF4-FFF2-40B4-BE49-F238E27FC236}">
                  <a16:creationId xmlns:a16="http://schemas.microsoft.com/office/drawing/2014/main" id="{3B9A5F14-F8C2-4B94-BD6C-BEC64DF19912}"/>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íṧlíďè">
              <a:extLst>
                <a:ext uri="{FF2B5EF4-FFF2-40B4-BE49-F238E27FC236}">
                  <a16:creationId xmlns:a16="http://schemas.microsoft.com/office/drawing/2014/main" id="{18349232-B6BF-4FEE-B2A6-EC83DB35132E}"/>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ḷíďé">
              <a:extLst>
                <a:ext uri="{FF2B5EF4-FFF2-40B4-BE49-F238E27FC236}">
                  <a16:creationId xmlns:a16="http://schemas.microsoft.com/office/drawing/2014/main" id="{2A4B970C-CBE3-400C-ABF1-3FA2F905E9BA}"/>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7" name="işľîḑè">
              <a:extLst>
                <a:ext uri="{FF2B5EF4-FFF2-40B4-BE49-F238E27FC236}">
                  <a16:creationId xmlns:a16="http://schemas.microsoft.com/office/drawing/2014/main" id="{5D54F958-F71A-4F09-9FCC-07FF3F81C1DE}"/>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îṡļîḓe">
              <a:extLst>
                <a:ext uri="{FF2B5EF4-FFF2-40B4-BE49-F238E27FC236}">
                  <a16:creationId xmlns:a16="http://schemas.microsoft.com/office/drawing/2014/main" id="{FB277336-6B91-4592-A7BD-9C7C5539B4C7}"/>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grpSp>
        <p:nvGrpSpPr>
          <p:cNvPr id="22" name="组合 21">
            <a:extLst>
              <a:ext uri="{FF2B5EF4-FFF2-40B4-BE49-F238E27FC236}">
                <a16:creationId xmlns:a16="http://schemas.microsoft.com/office/drawing/2014/main" id="{B2E3B8A5-18C5-45E3-8ECB-C3E8FE84748F}"/>
              </a:ext>
            </a:extLst>
          </p:cNvPr>
          <p:cNvGrpSpPr/>
          <p:nvPr userDrawn="1"/>
        </p:nvGrpSpPr>
        <p:grpSpPr>
          <a:xfrm>
            <a:off x="-717550" y="1824773"/>
            <a:ext cx="13627100" cy="1198651"/>
            <a:chOff x="-25400" y="1824773"/>
            <a:chExt cx="13627100" cy="1198651"/>
          </a:xfrm>
        </p:grpSpPr>
        <p:sp>
          <p:nvSpPr>
            <p:cNvPr id="23" name="任意多边形: 形状 22">
              <a:extLst>
                <a:ext uri="{FF2B5EF4-FFF2-40B4-BE49-F238E27FC236}">
                  <a16:creationId xmlns:a16="http://schemas.microsoft.com/office/drawing/2014/main" id="{0E3DBD3E-43A6-4A8B-8FAE-0C36ABF3DACE}"/>
                </a:ext>
              </a:extLst>
            </p:cNvPr>
            <p:cNvSpPr/>
            <p:nvPr/>
          </p:nvSpPr>
          <p:spPr>
            <a:xfrm>
              <a:off x="-25400" y="1968379"/>
              <a:ext cx="13627100" cy="1055045"/>
            </a:xfrm>
            <a:custGeom>
              <a:avLst/>
              <a:gdLst>
                <a:gd name="connsiteX0" fmla="*/ 0 w 13627100"/>
                <a:gd name="connsiteY0" fmla="*/ 508121 h 1055045"/>
                <a:gd name="connsiteX1" fmla="*/ 1752600 w 13627100"/>
                <a:gd name="connsiteY1" fmla="*/ 38221 h 1055045"/>
                <a:gd name="connsiteX2" fmla="*/ 4800600 w 13627100"/>
                <a:gd name="connsiteY2" fmla="*/ 978021 h 1055045"/>
                <a:gd name="connsiteX3" fmla="*/ 8343900 w 13627100"/>
                <a:gd name="connsiteY3" fmla="*/ 121 h 1055045"/>
                <a:gd name="connsiteX4" fmla="*/ 11417300 w 13627100"/>
                <a:gd name="connsiteY4" fmla="*/ 1054221 h 1055045"/>
                <a:gd name="connsiteX5" fmla="*/ 13627100 w 13627100"/>
                <a:gd name="connsiteY5" fmla="*/ 190621 h 1055045"/>
                <a:gd name="connsiteX6" fmla="*/ 13627100 w 13627100"/>
                <a:gd name="connsiteY6" fmla="*/ 190621 h 105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7100" h="1055045">
                  <a:moveTo>
                    <a:pt x="0" y="508121"/>
                  </a:moveTo>
                  <a:cubicBezTo>
                    <a:pt x="476250" y="234012"/>
                    <a:pt x="952500" y="-40096"/>
                    <a:pt x="1752600" y="38221"/>
                  </a:cubicBezTo>
                  <a:cubicBezTo>
                    <a:pt x="2552700" y="116538"/>
                    <a:pt x="3702050" y="984371"/>
                    <a:pt x="4800600" y="978021"/>
                  </a:cubicBezTo>
                  <a:cubicBezTo>
                    <a:pt x="5899150" y="971671"/>
                    <a:pt x="7241117" y="-12579"/>
                    <a:pt x="8343900" y="121"/>
                  </a:cubicBezTo>
                  <a:cubicBezTo>
                    <a:pt x="9446683" y="12821"/>
                    <a:pt x="10536767" y="1022471"/>
                    <a:pt x="11417300" y="1054221"/>
                  </a:cubicBezTo>
                  <a:cubicBezTo>
                    <a:pt x="12297833" y="1085971"/>
                    <a:pt x="13627100" y="190621"/>
                    <a:pt x="13627100" y="190621"/>
                  </a:cubicBezTo>
                  <a:lnTo>
                    <a:pt x="13627100" y="190621"/>
                  </a:lnTo>
                </a:path>
              </a:pathLst>
            </a:custGeom>
            <a:noFill/>
            <a:ln>
              <a:solidFill>
                <a:schemeClr val="accent1">
                  <a:lumMod val="20000"/>
                  <a:lumOff val="80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782ACCA-86D4-41B9-8A9B-16BD742F1D39}"/>
                </a:ext>
              </a:extLst>
            </p:cNvPr>
            <p:cNvSpPr/>
            <p:nvPr/>
          </p:nvSpPr>
          <p:spPr>
            <a:xfrm flipH="1">
              <a:off x="-25400" y="1824773"/>
              <a:ext cx="13627100" cy="1055045"/>
            </a:xfrm>
            <a:custGeom>
              <a:avLst/>
              <a:gdLst>
                <a:gd name="connsiteX0" fmla="*/ 0 w 13627100"/>
                <a:gd name="connsiteY0" fmla="*/ 508121 h 1055045"/>
                <a:gd name="connsiteX1" fmla="*/ 1752600 w 13627100"/>
                <a:gd name="connsiteY1" fmla="*/ 38221 h 1055045"/>
                <a:gd name="connsiteX2" fmla="*/ 4800600 w 13627100"/>
                <a:gd name="connsiteY2" fmla="*/ 978021 h 1055045"/>
                <a:gd name="connsiteX3" fmla="*/ 8343900 w 13627100"/>
                <a:gd name="connsiteY3" fmla="*/ 121 h 1055045"/>
                <a:gd name="connsiteX4" fmla="*/ 11417300 w 13627100"/>
                <a:gd name="connsiteY4" fmla="*/ 1054221 h 1055045"/>
                <a:gd name="connsiteX5" fmla="*/ 13627100 w 13627100"/>
                <a:gd name="connsiteY5" fmla="*/ 190621 h 1055045"/>
                <a:gd name="connsiteX6" fmla="*/ 13627100 w 13627100"/>
                <a:gd name="connsiteY6" fmla="*/ 190621 h 105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7100" h="1055045">
                  <a:moveTo>
                    <a:pt x="0" y="508121"/>
                  </a:moveTo>
                  <a:cubicBezTo>
                    <a:pt x="476250" y="234012"/>
                    <a:pt x="952500" y="-40096"/>
                    <a:pt x="1752600" y="38221"/>
                  </a:cubicBezTo>
                  <a:cubicBezTo>
                    <a:pt x="2552700" y="116538"/>
                    <a:pt x="3702050" y="984371"/>
                    <a:pt x="4800600" y="978021"/>
                  </a:cubicBezTo>
                  <a:cubicBezTo>
                    <a:pt x="5899150" y="971671"/>
                    <a:pt x="7241117" y="-12579"/>
                    <a:pt x="8343900" y="121"/>
                  </a:cubicBezTo>
                  <a:cubicBezTo>
                    <a:pt x="9446683" y="12821"/>
                    <a:pt x="10536767" y="1022471"/>
                    <a:pt x="11417300" y="1054221"/>
                  </a:cubicBezTo>
                  <a:cubicBezTo>
                    <a:pt x="12297833" y="1085971"/>
                    <a:pt x="13627100" y="190621"/>
                    <a:pt x="13627100" y="190621"/>
                  </a:cubicBezTo>
                  <a:lnTo>
                    <a:pt x="13627100" y="190621"/>
                  </a:lnTo>
                </a:path>
              </a:pathLst>
            </a:custGeom>
            <a:noFill/>
            <a:ln>
              <a:solidFill>
                <a:schemeClr val="accent1">
                  <a:lumMod val="20000"/>
                  <a:lumOff val="80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a:extLst>
              <a:ext uri="{FF2B5EF4-FFF2-40B4-BE49-F238E27FC236}">
                <a16:creationId xmlns:a16="http://schemas.microsoft.com/office/drawing/2014/main" id="{1194AB8B-FE3F-48E3-8521-426725A42436}"/>
              </a:ext>
            </a:extLst>
          </p:cNvPr>
          <p:cNvSpPr/>
          <p:nvPr userDrawn="1"/>
        </p:nvSpPr>
        <p:spPr>
          <a:xfrm>
            <a:off x="1439811" y="1350198"/>
            <a:ext cx="2159578" cy="21595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368F0DE4-AACD-4092-892C-C118D9C382E1}"/>
              </a:ext>
            </a:extLst>
          </p:cNvPr>
          <p:cNvSpPr/>
          <p:nvPr userDrawn="1"/>
        </p:nvSpPr>
        <p:spPr>
          <a:xfrm>
            <a:off x="1413228" y="1379945"/>
            <a:ext cx="2159578" cy="21595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8D8A7A5-47CC-4FF3-A993-563E011D05B9}"/>
              </a:ext>
            </a:extLst>
          </p:cNvPr>
          <p:cNvSpPr/>
          <p:nvPr userDrawn="1"/>
        </p:nvSpPr>
        <p:spPr>
          <a:xfrm>
            <a:off x="5063285" y="1350198"/>
            <a:ext cx="2159578" cy="21595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FC3C60C-985D-42DB-A4DF-443537BA428B}"/>
              </a:ext>
            </a:extLst>
          </p:cNvPr>
          <p:cNvSpPr/>
          <p:nvPr userDrawn="1"/>
        </p:nvSpPr>
        <p:spPr>
          <a:xfrm>
            <a:off x="5036702" y="1379945"/>
            <a:ext cx="2159578" cy="21595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3B0C27C-3416-4EE6-A519-0CF2A3A9C665}"/>
              </a:ext>
            </a:extLst>
          </p:cNvPr>
          <p:cNvSpPr/>
          <p:nvPr userDrawn="1"/>
        </p:nvSpPr>
        <p:spPr>
          <a:xfrm>
            <a:off x="8625398" y="1350198"/>
            <a:ext cx="2159578" cy="21595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96D067D-C323-4A78-846B-C85EE7E32AFA}"/>
              </a:ext>
            </a:extLst>
          </p:cNvPr>
          <p:cNvSpPr/>
          <p:nvPr userDrawn="1"/>
        </p:nvSpPr>
        <p:spPr>
          <a:xfrm>
            <a:off x="8598815" y="1379945"/>
            <a:ext cx="2159578" cy="21595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图片占位符 34">
            <a:extLst>
              <a:ext uri="{FF2B5EF4-FFF2-40B4-BE49-F238E27FC236}">
                <a16:creationId xmlns:a16="http://schemas.microsoft.com/office/drawing/2014/main" id="{6FB6B395-795F-4D26-91A2-F48A8A6BDE3C}"/>
              </a:ext>
            </a:extLst>
          </p:cNvPr>
          <p:cNvSpPr>
            <a:spLocks noGrp="1"/>
          </p:cNvSpPr>
          <p:nvPr>
            <p:ph type="pic" sz="quarter" idx="10"/>
          </p:nvPr>
        </p:nvSpPr>
        <p:spPr>
          <a:xfrm>
            <a:off x="1400781" y="1354628"/>
            <a:ext cx="2143492" cy="2143494"/>
          </a:xfrm>
          <a:custGeom>
            <a:avLst/>
            <a:gdLst>
              <a:gd name="connsiteX0" fmla="*/ 1071746 w 2143492"/>
              <a:gd name="connsiteY0" fmla="*/ 0 h 2143494"/>
              <a:gd name="connsiteX1" fmla="*/ 2143492 w 2143492"/>
              <a:gd name="connsiteY1" fmla="*/ 1071747 h 2143494"/>
              <a:gd name="connsiteX2" fmla="*/ 1071746 w 2143492"/>
              <a:gd name="connsiteY2" fmla="*/ 2143494 h 2143494"/>
              <a:gd name="connsiteX3" fmla="*/ 0 w 2143492"/>
              <a:gd name="connsiteY3" fmla="*/ 1071747 h 2143494"/>
              <a:gd name="connsiteX4" fmla="*/ 1071746 w 2143492"/>
              <a:gd name="connsiteY4" fmla="*/ 0 h 21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492" h="2143494">
                <a:moveTo>
                  <a:pt x="1071746" y="0"/>
                </a:moveTo>
                <a:cubicBezTo>
                  <a:pt x="1663655" y="0"/>
                  <a:pt x="2143492" y="479837"/>
                  <a:pt x="2143492" y="1071747"/>
                </a:cubicBezTo>
                <a:cubicBezTo>
                  <a:pt x="2143492" y="1663657"/>
                  <a:pt x="1663655" y="2143494"/>
                  <a:pt x="1071746" y="2143494"/>
                </a:cubicBezTo>
                <a:cubicBezTo>
                  <a:pt x="479837" y="2143494"/>
                  <a:pt x="0" y="1663657"/>
                  <a:pt x="0" y="1071747"/>
                </a:cubicBezTo>
                <a:cubicBezTo>
                  <a:pt x="0" y="479837"/>
                  <a:pt x="479837" y="0"/>
                  <a:pt x="1071746" y="0"/>
                </a:cubicBezTo>
                <a:close/>
              </a:path>
            </a:pathLst>
          </a:custGeom>
        </p:spPr>
        <p:txBody>
          <a:bodyPr wrap="square">
            <a:noAutofit/>
          </a:bodyPr>
          <a:lstStyle/>
          <a:p>
            <a:endParaRPr lang="zh-CN" altLang="en-US"/>
          </a:p>
        </p:txBody>
      </p:sp>
      <p:sp>
        <p:nvSpPr>
          <p:cNvPr id="36" name="图片占位符 35">
            <a:extLst>
              <a:ext uri="{FF2B5EF4-FFF2-40B4-BE49-F238E27FC236}">
                <a16:creationId xmlns:a16="http://schemas.microsoft.com/office/drawing/2014/main" id="{A42D92FC-0AAA-4ECA-AFC9-9B484D8CF224}"/>
              </a:ext>
            </a:extLst>
          </p:cNvPr>
          <p:cNvSpPr>
            <a:spLocks noGrp="1"/>
          </p:cNvSpPr>
          <p:nvPr>
            <p:ph type="pic" sz="quarter" idx="11"/>
          </p:nvPr>
        </p:nvSpPr>
        <p:spPr>
          <a:xfrm>
            <a:off x="5024255" y="1354628"/>
            <a:ext cx="2143492" cy="2143494"/>
          </a:xfrm>
          <a:custGeom>
            <a:avLst/>
            <a:gdLst>
              <a:gd name="connsiteX0" fmla="*/ 1071746 w 2143492"/>
              <a:gd name="connsiteY0" fmla="*/ 0 h 2143494"/>
              <a:gd name="connsiteX1" fmla="*/ 2143492 w 2143492"/>
              <a:gd name="connsiteY1" fmla="*/ 1071747 h 2143494"/>
              <a:gd name="connsiteX2" fmla="*/ 1071746 w 2143492"/>
              <a:gd name="connsiteY2" fmla="*/ 2143494 h 2143494"/>
              <a:gd name="connsiteX3" fmla="*/ 0 w 2143492"/>
              <a:gd name="connsiteY3" fmla="*/ 1071747 h 2143494"/>
              <a:gd name="connsiteX4" fmla="*/ 1071746 w 2143492"/>
              <a:gd name="connsiteY4" fmla="*/ 0 h 21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492" h="2143494">
                <a:moveTo>
                  <a:pt x="1071746" y="0"/>
                </a:moveTo>
                <a:cubicBezTo>
                  <a:pt x="1663655" y="0"/>
                  <a:pt x="2143492" y="479837"/>
                  <a:pt x="2143492" y="1071747"/>
                </a:cubicBezTo>
                <a:cubicBezTo>
                  <a:pt x="2143492" y="1663657"/>
                  <a:pt x="1663655" y="2143494"/>
                  <a:pt x="1071746" y="2143494"/>
                </a:cubicBezTo>
                <a:cubicBezTo>
                  <a:pt x="479837" y="2143494"/>
                  <a:pt x="0" y="1663657"/>
                  <a:pt x="0" y="1071747"/>
                </a:cubicBezTo>
                <a:cubicBezTo>
                  <a:pt x="0" y="479837"/>
                  <a:pt x="479837" y="0"/>
                  <a:pt x="1071746" y="0"/>
                </a:cubicBezTo>
                <a:close/>
              </a:path>
            </a:pathLst>
          </a:custGeom>
        </p:spPr>
        <p:txBody>
          <a:bodyPr wrap="square">
            <a:noAutofit/>
          </a:bodyPr>
          <a:lstStyle/>
          <a:p>
            <a:endParaRPr lang="zh-CN" altLang="en-US"/>
          </a:p>
        </p:txBody>
      </p:sp>
      <p:sp>
        <p:nvSpPr>
          <p:cNvPr id="37" name="图片占位符 36">
            <a:extLst>
              <a:ext uri="{FF2B5EF4-FFF2-40B4-BE49-F238E27FC236}">
                <a16:creationId xmlns:a16="http://schemas.microsoft.com/office/drawing/2014/main" id="{CBB51E15-D53A-4783-BA8E-C2F2FAC9E465}"/>
              </a:ext>
            </a:extLst>
          </p:cNvPr>
          <p:cNvSpPr>
            <a:spLocks noGrp="1"/>
          </p:cNvSpPr>
          <p:nvPr>
            <p:ph type="pic" sz="quarter" idx="12"/>
          </p:nvPr>
        </p:nvSpPr>
        <p:spPr>
          <a:xfrm>
            <a:off x="8586368" y="1354628"/>
            <a:ext cx="2143492" cy="2143494"/>
          </a:xfrm>
          <a:custGeom>
            <a:avLst/>
            <a:gdLst>
              <a:gd name="connsiteX0" fmla="*/ 1071746 w 2143492"/>
              <a:gd name="connsiteY0" fmla="*/ 0 h 2143494"/>
              <a:gd name="connsiteX1" fmla="*/ 2143492 w 2143492"/>
              <a:gd name="connsiteY1" fmla="*/ 1071747 h 2143494"/>
              <a:gd name="connsiteX2" fmla="*/ 1071746 w 2143492"/>
              <a:gd name="connsiteY2" fmla="*/ 2143494 h 2143494"/>
              <a:gd name="connsiteX3" fmla="*/ 0 w 2143492"/>
              <a:gd name="connsiteY3" fmla="*/ 1071747 h 2143494"/>
              <a:gd name="connsiteX4" fmla="*/ 1071746 w 2143492"/>
              <a:gd name="connsiteY4" fmla="*/ 0 h 21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492" h="2143494">
                <a:moveTo>
                  <a:pt x="1071746" y="0"/>
                </a:moveTo>
                <a:cubicBezTo>
                  <a:pt x="1663655" y="0"/>
                  <a:pt x="2143492" y="479837"/>
                  <a:pt x="2143492" y="1071747"/>
                </a:cubicBezTo>
                <a:cubicBezTo>
                  <a:pt x="2143492" y="1663657"/>
                  <a:pt x="1663655" y="2143494"/>
                  <a:pt x="1071746" y="2143494"/>
                </a:cubicBezTo>
                <a:cubicBezTo>
                  <a:pt x="479837" y="2143494"/>
                  <a:pt x="0" y="1663657"/>
                  <a:pt x="0" y="1071747"/>
                </a:cubicBezTo>
                <a:cubicBezTo>
                  <a:pt x="0" y="479837"/>
                  <a:pt x="479837" y="0"/>
                  <a:pt x="1071746" y="0"/>
                </a:cubicBezTo>
                <a:close/>
              </a:path>
            </a:pathLst>
          </a:custGeom>
        </p:spPr>
        <p:txBody>
          <a:bodyPr wrap="square">
            <a:noAutofit/>
          </a:bodyPr>
          <a:lstStyle/>
          <a:p>
            <a:endParaRPr lang="zh-CN" altLang="en-US"/>
          </a:p>
        </p:txBody>
      </p:sp>
      <p:sp>
        <p:nvSpPr>
          <p:cNvPr id="38" name="灯片编号占位符 5">
            <a:extLst>
              <a:ext uri="{FF2B5EF4-FFF2-40B4-BE49-F238E27FC236}">
                <a16:creationId xmlns:a16="http://schemas.microsoft.com/office/drawing/2014/main" id="{45E7F783-378F-48FC-88DF-6E13C8CF4E0B}"/>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2106846996"/>
      </p:ext>
    </p:extLst>
  </p:cSld>
  <p:clrMapOvr>
    <a:masterClrMapping/>
  </p:clrMapOvr>
  <p:extLst>
    <p:ext uri="{DCECCB84-F9BA-43D5-87BE-67443E8EF086}">
      <p15:sldGuideLst xmlns:p15="http://schemas.microsoft.com/office/powerpoint/2012/main">
        <p15:guide id="1" orient="horz" pos="504">
          <p15:clr>
            <a:srgbClr val="FBAE40"/>
          </p15:clr>
        </p15:guide>
        <p15:guide id="2" pos="302">
          <p15:clr>
            <a:srgbClr val="FBAE40"/>
          </p15:clr>
        </p15:guide>
        <p15:guide id="3" pos="73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张图版式">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7F2E08D8-4895-4BF9-85AE-892642B8FF6B}"/>
              </a:ext>
            </a:extLst>
          </p:cNvPr>
          <p:cNvSpPr>
            <a:spLocks noGrp="1"/>
          </p:cNvSpPr>
          <p:nvPr>
            <p:ph type="pic" sz="quarter" idx="10"/>
          </p:nvPr>
        </p:nvSpPr>
        <p:spPr>
          <a:xfrm>
            <a:off x="849313" y="1100138"/>
            <a:ext cx="4329112" cy="5049837"/>
          </a:xfrm>
        </p:spPr>
        <p:txBody>
          <a:bodyPr/>
          <a:lstStyle/>
          <a:p>
            <a:endParaRPr lang="zh-CN" altLang="en-US"/>
          </a:p>
        </p:txBody>
      </p:sp>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明德博学  自强有为</a:t>
            </a:r>
          </a:p>
        </p:txBody>
      </p:sp>
      <p:grpSp>
        <p:nvGrpSpPr>
          <p:cNvPr id="13" name="组合 12">
            <a:extLst>
              <a:ext uri="{FF2B5EF4-FFF2-40B4-BE49-F238E27FC236}">
                <a16:creationId xmlns:a16="http://schemas.microsoft.com/office/drawing/2014/main" id="{ACDB4590-9636-4E8A-8B10-A0A6BC2EF1A5}"/>
              </a:ext>
            </a:extLst>
          </p:cNvPr>
          <p:cNvGrpSpPr/>
          <p:nvPr userDrawn="1"/>
        </p:nvGrpSpPr>
        <p:grpSpPr>
          <a:xfrm>
            <a:off x="11242002" y="360354"/>
            <a:ext cx="470573" cy="470571"/>
            <a:chOff x="671975" y="1352858"/>
            <a:chExt cx="603660" cy="603660"/>
          </a:xfrm>
        </p:grpSpPr>
        <p:sp>
          <p:nvSpPr>
            <p:cNvPr id="14" name="íṥḻiḓê">
              <a:extLst>
                <a:ext uri="{FF2B5EF4-FFF2-40B4-BE49-F238E27FC236}">
                  <a16:creationId xmlns:a16="http://schemas.microsoft.com/office/drawing/2014/main" id="{3B9A5F14-F8C2-4B94-BD6C-BEC64DF19912}"/>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íṧlíďè">
              <a:extLst>
                <a:ext uri="{FF2B5EF4-FFF2-40B4-BE49-F238E27FC236}">
                  <a16:creationId xmlns:a16="http://schemas.microsoft.com/office/drawing/2014/main" id="{18349232-B6BF-4FEE-B2A6-EC83DB35132E}"/>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ḷíďé">
              <a:extLst>
                <a:ext uri="{FF2B5EF4-FFF2-40B4-BE49-F238E27FC236}">
                  <a16:creationId xmlns:a16="http://schemas.microsoft.com/office/drawing/2014/main" id="{2A4B970C-CBE3-400C-ABF1-3FA2F905E9BA}"/>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7" name="işľîḑè">
              <a:extLst>
                <a:ext uri="{FF2B5EF4-FFF2-40B4-BE49-F238E27FC236}">
                  <a16:creationId xmlns:a16="http://schemas.microsoft.com/office/drawing/2014/main" id="{5D54F958-F71A-4F09-9FCC-07FF3F81C1DE}"/>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îṡļîḓe">
              <a:extLst>
                <a:ext uri="{FF2B5EF4-FFF2-40B4-BE49-F238E27FC236}">
                  <a16:creationId xmlns:a16="http://schemas.microsoft.com/office/drawing/2014/main" id="{FB277336-6B91-4592-A7BD-9C7C5539B4C7}"/>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sp>
        <p:nvSpPr>
          <p:cNvPr id="31" name="灯片编号占位符 5">
            <a:extLst>
              <a:ext uri="{FF2B5EF4-FFF2-40B4-BE49-F238E27FC236}">
                <a16:creationId xmlns:a16="http://schemas.microsoft.com/office/drawing/2014/main" id="{F8E6D085-7015-4081-80FB-6D27A669834F}"/>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1677845483"/>
      </p:ext>
    </p:extLst>
  </p:cSld>
  <p:clrMapOvr>
    <a:masterClrMapping/>
  </p:clrMapOvr>
  <p:extLst>
    <p:ext uri="{DCECCB84-F9BA-43D5-87BE-67443E8EF086}">
      <p15:sldGuideLst xmlns:p15="http://schemas.microsoft.com/office/powerpoint/2012/main">
        <p15:guide id="1" orient="horz" pos="504">
          <p15:clr>
            <a:srgbClr val="FBAE40"/>
          </p15:clr>
        </p15:guide>
        <p15:guide id="2" pos="302">
          <p15:clr>
            <a:srgbClr val="FBAE40"/>
          </p15:clr>
        </p15:guide>
        <p15:guide id="3" pos="737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一张图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2348F0A6-17F3-463D-BB75-1F3B500E9C6C}"/>
              </a:ext>
            </a:extLst>
          </p:cNvPr>
          <p:cNvSpPr>
            <a:spLocks noGrp="1"/>
          </p:cNvSpPr>
          <p:nvPr>
            <p:ph type="pic" sz="quarter" idx="10"/>
          </p:nvPr>
        </p:nvSpPr>
        <p:spPr>
          <a:xfrm>
            <a:off x="482600" y="1173163"/>
            <a:ext cx="11226800" cy="2230437"/>
          </a:xfrm>
        </p:spPr>
        <p:txBody>
          <a:bodyPr/>
          <a:lstStyle/>
          <a:p>
            <a:endParaRPr lang="zh-CN" altLang="en-US"/>
          </a:p>
        </p:txBody>
      </p:sp>
      <p:grpSp>
        <p:nvGrpSpPr>
          <p:cNvPr id="7" name="组合 6">
            <a:extLst>
              <a:ext uri="{FF2B5EF4-FFF2-40B4-BE49-F238E27FC236}">
                <a16:creationId xmlns:a16="http://schemas.microsoft.com/office/drawing/2014/main" id="{1377A696-B9B5-44AB-BC38-3505FB4D60C7}"/>
              </a:ext>
            </a:extLst>
          </p:cNvPr>
          <p:cNvGrpSpPr/>
          <p:nvPr userDrawn="1"/>
        </p:nvGrpSpPr>
        <p:grpSpPr>
          <a:xfrm>
            <a:off x="-529707" y="381990"/>
            <a:ext cx="1221064" cy="427299"/>
            <a:chOff x="-172528" y="440767"/>
            <a:chExt cx="490094" cy="271036"/>
          </a:xfrm>
        </p:grpSpPr>
        <p:sp>
          <p:nvSpPr>
            <p:cNvPr id="8" name="梯形 7">
              <a:extLst>
                <a:ext uri="{FF2B5EF4-FFF2-40B4-BE49-F238E27FC236}">
                  <a16:creationId xmlns:a16="http://schemas.microsoft.com/office/drawing/2014/main" id="{5065A524-15E6-4769-B9ED-7868E19ADB1E}"/>
                </a:ext>
              </a:extLst>
            </p:cNvPr>
            <p:cNvSpPr/>
            <p:nvPr/>
          </p:nvSpPr>
          <p:spPr>
            <a:xfrm rot="16200000">
              <a:off x="-46695" y="314934"/>
              <a:ext cx="238427" cy="49009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a:extLst>
                <a:ext uri="{FF2B5EF4-FFF2-40B4-BE49-F238E27FC236}">
                  <a16:creationId xmlns:a16="http://schemas.microsoft.com/office/drawing/2014/main" id="{AC403C93-604F-4B72-B919-463ACA49C29B}"/>
                </a:ext>
              </a:extLst>
            </p:cNvPr>
            <p:cNvSpPr/>
            <p:nvPr/>
          </p:nvSpPr>
          <p:spPr>
            <a:xfrm rot="16200000">
              <a:off x="-22915" y="414653"/>
              <a:ext cx="169520" cy="424779"/>
            </a:xfrm>
            <a:prstGeom prst="trapezoid">
              <a:avLst>
                <a:gd name="adj" fmla="val 7230"/>
              </a:avLst>
            </a:prstGeom>
            <a:gradFill flip="none" rotWithShape="1">
              <a:gsLst>
                <a:gs pos="100000">
                  <a:schemeClr val="accent2"/>
                </a:gs>
                <a:gs pos="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E451E8EA-4C26-4B0C-A671-200BE6697395}"/>
              </a:ext>
            </a:extLst>
          </p:cNvPr>
          <p:cNvSpPr/>
          <p:nvPr userDrawn="1"/>
        </p:nvSpPr>
        <p:spPr>
          <a:xfrm>
            <a:off x="-6351" y="6613113"/>
            <a:ext cx="12198351" cy="257957"/>
          </a:xfrm>
          <a:prstGeom prst="rect">
            <a:avLst/>
          </a:prstGeom>
          <a:pattFill prst="dkUpDiag">
            <a:fgClr>
              <a:schemeClr val="accent1">
                <a:lumMod val="60000"/>
                <a:lumOff val="4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2A7409-2DC0-42CE-9D81-A73EF6904230}"/>
              </a:ext>
            </a:extLst>
          </p:cNvPr>
          <p:cNvSpPr txBox="1"/>
          <p:nvPr userDrawn="1"/>
        </p:nvSpPr>
        <p:spPr>
          <a:xfrm>
            <a:off x="392897" y="6572772"/>
            <a:ext cx="1786423" cy="305918"/>
          </a:xfrm>
          <a:prstGeom prst="rect">
            <a:avLst/>
          </a:prstGeom>
          <a:noFill/>
        </p:spPr>
        <p:txBody>
          <a:bodyPr wrap="square" rtlCol="0">
            <a:spAutoFit/>
          </a:bodyPr>
          <a:lstStyle/>
          <a:p>
            <a:pPr>
              <a:lnSpc>
                <a:spcPct val="150000"/>
              </a:lnSpc>
            </a:pPr>
            <a:r>
              <a:rPr lang="zh-CN" altLang="en-US" sz="1000" spc="300" dirty="0">
                <a:solidFill>
                  <a:schemeClr val="bg1"/>
                </a:solidFill>
                <a:latin typeface="+mn-ea"/>
              </a:rPr>
              <a:t>明德博学  自强有为</a:t>
            </a:r>
          </a:p>
        </p:txBody>
      </p:sp>
      <p:grpSp>
        <p:nvGrpSpPr>
          <p:cNvPr id="13" name="组合 12">
            <a:extLst>
              <a:ext uri="{FF2B5EF4-FFF2-40B4-BE49-F238E27FC236}">
                <a16:creationId xmlns:a16="http://schemas.microsoft.com/office/drawing/2014/main" id="{ACDB4590-9636-4E8A-8B10-A0A6BC2EF1A5}"/>
              </a:ext>
            </a:extLst>
          </p:cNvPr>
          <p:cNvGrpSpPr/>
          <p:nvPr userDrawn="1"/>
        </p:nvGrpSpPr>
        <p:grpSpPr>
          <a:xfrm>
            <a:off x="11242002" y="360354"/>
            <a:ext cx="470573" cy="470571"/>
            <a:chOff x="671975" y="1352858"/>
            <a:chExt cx="603660" cy="603660"/>
          </a:xfrm>
        </p:grpSpPr>
        <p:sp>
          <p:nvSpPr>
            <p:cNvPr id="14" name="íṥḻiḓê">
              <a:extLst>
                <a:ext uri="{FF2B5EF4-FFF2-40B4-BE49-F238E27FC236}">
                  <a16:creationId xmlns:a16="http://schemas.microsoft.com/office/drawing/2014/main" id="{3B9A5F14-F8C2-4B94-BD6C-BEC64DF19912}"/>
                </a:ext>
              </a:extLst>
            </p:cNvPr>
            <p:cNvSpPr/>
            <p:nvPr userDrawn="1"/>
          </p:nvSpPr>
          <p:spPr bwMode="auto">
            <a:xfrm>
              <a:off x="767317" y="1447682"/>
              <a:ext cx="412976" cy="413494"/>
            </a:xfrm>
            <a:custGeom>
              <a:avLst/>
              <a:gdLst>
                <a:gd name="T0" fmla="*/ 574 w 681"/>
                <a:gd name="T1" fmla="*/ 574 h 681"/>
                <a:gd name="T2" fmla="*/ 670 w 681"/>
                <a:gd name="T3" fmla="*/ 341 h 681"/>
                <a:gd name="T4" fmla="*/ 574 w 681"/>
                <a:gd name="T5" fmla="*/ 108 h 681"/>
                <a:gd name="T6" fmla="*/ 341 w 681"/>
                <a:gd name="T7" fmla="*/ 11 h 681"/>
                <a:gd name="T8" fmla="*/ 108 w 681"/>
                <a:gd name="T9" fmla="*/ 108 h 681"/>
                <a:gd name="T10" fmla="*/ 11 w 681"/>
                <a:gd name="T11" fmla="*/ 341 h 681"/>
                <a:gd name="T12" fmla="*/ 108 w 681"/>
                <a:gd name="T13" fmla="*/ 574 h 681"/>
                <a:gd name="T14" fmla="*/ 341 w 681"/>
                <a:gd name="T15" fmla="*/ 670 h 681"/>
                <a:gd name="T16" fmla="*/ 574 w 681"/>
                <a:gd name="T17" fmla="*/ 574 h 681"/>
                <a:gd name="T18" fmla="*/ 681 w 681"/>
                <a:gd name="T19" fmla="*/ 341 h 681"/>
                <a:gd name="T20" fmla="*/ 581 w 681"/>
                <a:gd name="T21" fmla="*/ 581 h 681"/>
                <a:gd name="T22" fmla="*/ 341 w 681"/>
                <a:gd name="T23" fmla="*/ 681 h 681"/>
                <a:gd name="T24" fmla="*/ 100 w 681"/>
                <a:gd name="T25" fmla="*/ 581 h 681"/>
                <a:gd name="T26" fmla="*/ 0 w 681"/>
                <a:gd name="T27" fmla="*/ 341 h 681"/>
                <a:gd name="T28" fmla="*/ 100 w 681"/>
                <a:gd name="T29" fmla="*/ 100 h 681"/>
                <a:gd name="T30" fmla="*/ 341 w 681"/>
                <a:gd name="T31" fmla="*/ 0 h 681"/>
                <a:gd name="T32" fmla="*/ 581 w 681"/>
                <a:gd name="T33" fmla="*/ 100 h 681"/>
                <a:gd name="T34" fmla="*/ 681 w 681"/>
                <a:gd name="T35" fmla="*/ 34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1" h="681">
                  <a:moveTo>
                    <a:pt x="574" y="574"/>
                  </a:moveTo>
                  <a:cubicBezTo>
                    <a:pt x="633" y="514"/>
                    <a:pt x="670" y="432"/>
                    <a:pt x="670" y="341"/>
                  </a:cubicBezTo>
                  <a:cubicBezTo>
                    <a:pt x="670" y="250"/>
                    <a:pt x="633" y="167"/>
                    <a:pt x="574" y="108"/>
                  </a:cubicBezTo>
                  <a:cubicBezTo>
                    <a:pt x="514" y="48"/>
                    <a:pt x="432" y="11"/>
                    <a:pt x="341" y="11"/>
                  </a:cubicBezTo>
                  <a:cubicBezTo>
                    <a:pt x="250" y="11"/>
                    <a:pt x="167" y="48"/>
                    <a:pt x="108" y="108"/>
                  </a:cubicBezTo>
                  <a:cubicBezTo>
                    <a:pt x="48" y="167"/>
                    <a:pt x="11" y="250"/>
                    <a:pt x="11" y="341"/>
                  </a:cubicBezTo>
                  <a:cubicBezTo>
                    <a:pt x="11" y="432"/>
                    <a:pt x="48" y="514"/>
                    <a:pt x="108" y="574"/>
                  </a:cubicBezTo>
                  <a:cubicBezTo>
                    <a:pt x="167" y="634"/>
                    <a:pt x="250" y="670"/>
                    <a:pt x="341" y="670"/>
                  </a:cubicBezTo>
                  <a:cubicBezTo>
                    <a:pt x="432" y="670"/>
                    <a:pt x="514" y="634"/>
                    <a:pt x="574" y="574"/>
                  </a:cubicBezTo>
                  <a:moveTo>
                    <a:pt x="681" y="341"/>
                  </a:moveTo>
                  <a:cubicBezTo>
                    <a:pt x="681" y="435"/>
                    <a:pt x="643" y="520"/>
                    <a:pt x="581" y="581"/>
                  </a:cubicBezTo>
                  <a:cubicBezTo>
                    <a:pt x="520" y="643"/>
                    <a:pt x="435" y="681"/>
                    <a:pt x="341" y="681"/>
                  </a:cubicBezTo>
                  <a:cubicBezTo>
                    <a:pt x="247" y="681"/>
                    <a:pt x="162" y="643"/>
                    <a:pt x="100" y="581"/>
                  </a:cubicBezTo>
                  <a:cubicBezTo>
                    <a:pt x="38" y="520"/>
                    <a:pt x="0" y="435"/>
                    <a:pt x="0" y="341"/>
                  </a:cubicBezTo>
                  <a:cubicBezTo>
                    <a:pt x="0" y="247"/>
                    <a:pt x="38" y="162"/>
                    <a:pt x="100" y="100"/>
                  </a:cubicBezTo>
                  <a:cubicBezTo>
                    <a:pt x="162" y="39"/>
                    <a:pt x="247" y="0"/>
                    <a:pt x="341" y="0"/>
                  </a:cubicBezTo>
                  <a:cubicBezTo>
                    <a:pt x="435" y="0"/>
                    <a:pt x="520" y="39"/>
                    <a:pt x="581" y="100"/>
                  </a:cubicBezTo>
                  <a:cubicBezTo>
                    <a:pt x="643" y="162"/>
                    <a:pt x="681" y="247"/>
                    <a:pt x="681" y="341"/>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íṧlíďè">
              <a:extLst>
                <a:ext uri="{FF2B5EF4-FFF2-40B4-BE49-F238E27FC236}">
                  <a16:creationId xmlns:a16="http://schemas.microsoft.com/office/drawing/2014/main" id="{18349232-B6BF-4FEE-B2A6-EC83DB35132E}"/>
                </a:ext>
              </a:extLst>
            </p:cNvPr>
            <p:cNvSpPr/>
            <p:nvPr userDrawn="1"/>
          </p:nvSpPr>
          <p:spPr bwMode="auto">
            <a:xfrm>
              <a:off x="671975" y="1352858"/>
              <a:ext cx="603660" cy="603660"/>
            </a:xfrm>
            <a:custGeom>
              <a:avLst/>
              <a:gdLst>
                <a:gd name="T0" fmla="*/ 838 w 995"/>
                <a:gd name="T1" fmla="*/ 837 h 994"/>
                <a:gd name="T2" fmla="*/ 979 w 995"/>
                <a:gd name="T3" fmla="*/ 497 h 994"/>
                <a:gd name="T4" fmla="*/ 838 w 995"/>
                <a:gd name="T5" fmla="*/ 156 h 994"/>
                <a:gd name="T6" fmla="*/ 498 w 995"/>
                <a:gd name="T7" fmla="*/ 15 h 994"/>
                <a:gd name="T8" fmla="*/ 157 w 995"/>
                <a:gd name="T9" fmla="*/ 156 h 994"/>
                <a:gd name="T10" fmla="*/ 16 w 995"/>
                <a:gd name="T11" fmla="*/ 497 h 994"/>
                <a:gd name="T12" fmla="*/ 157 w 995"/>
                <a:gd name="T13" fmla="*/ 837 h 994"/>
                <a:gd name="T14" fmla="*/ 498 w 995"/>
                <a:gd name="T15" fmla="*/ 978 h 994"/>
                <a:gd name="T16" fmla="*/ 838 w 995"/>
                <a:gd name="T17" fmla="*/ 837 h 994"/>
                <a:gd name="T18" fmla="*/ 995 w 995"/>
                <a:gd name="T19" fmla="*/ 497 h 994"/>
                <a:gd name="T20" fmla="*/ 849 w 995"/>
                <a:gd name="T21" fmla="*/ 848 h 994"/>
                <a:gd name="T22" fmla="*/ 498 w 995"/>
                <a:gd name="T23" fmla="*/ 994 h 994"/>
                <a:gd name="T24" fmla="*/ 146 w 995"/>
                <a:gd name="T25" fmla="*/ 848 h 994"/>
                <a:gd name="T26" fmla="*/ 0 w 995"/>
                <a:gd name="T27" fmla="*/ 497 h 994"/>
                <a:gd name="T28" fmla="*/ 146 w 995"/>
                <a:gd name="T29" fmla="*/ 145 h 994"/>
                <a:gd name="T30" fmla="*/ 498 w 995"/>
                <a:gd name="T31" fmla="*/ 0 h 994"/>
                <a:gd name="T32" fmla="*/ 849 w 995"/>
                <a:gd name="T33" fmla="*/ 145 h 994"/>
                <a:gd name="T34" fmla="*/ 995 w 995"/>
                <a:gd name="T35" fmla="*/ 497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5" h="994">
                  <a:moveTo>
                    <a:pt x="838" y="837"/>
                  </a:moveTo>
                  <a:cubicBezTo>
                    <a:pt x="925" y="750"/>
                    <a:pt x="979" y="630"/>
                    <a:pt x="979" y="497"/>
                  </a:cubicBezTo>
                  <a:cubicBezTo>
                    <a:pt x="979" y="364"/>
                    <a:pt x="925" y="244"/>
                    <a:pt x="838" y="156"/>
                  </a:cubicBezTo>
                  <a:cubicBezTo>
                    <a:pt x="751" y="69"/>
                    <a:pt x="631" y="15"/>
                    <a:pt x="498" y="15"/>
                  </a:cubicBezTo>
                  <a:cubicBezTo>
                    <a:pt x="365" y="15"/>
                    <a:pt x="244" y="69"/>
                    <a:pt x="157" y="156"/>
                  </a:cubicBezTo>
                  <a:cubicBezTo>
                    <a:pt x="70" y="244"/>
                    <a:pt x="16" y="364"/>
                    <a:pt x="16" y="497"/>
                  </a:cubicBezTo>
                  <a:cubicBezTo>
                    <a:pt x="16" y="630"/>
                    <a:pt x="70" y="750"/>
                    <a:pt x="157" y="837"/>
                  </a:cubicBezTo>
                  <a:cubicBezTo>
                    <a:pt x="244" y="924"/>
                    <a:pt x="365" y="978"/>
                    <a:pt x="498" y="978"/>
                  </a:cubicBezTo>
                  <a:cubicBezTo>
                    <a:pt x="631" y="978"/>
                    <a:pt x="751" y="924"/>
                    <a:pt x="838" y="837"/>
                  </a:cubicBezTo>
                  <a:moveTo>
                    <a:pt x="995" y="497"/>
                  </a:moveTo>
                  <a:cubicBezTo>
                    <a:pt x="995" y="634"/>
                    <a:pt x="939" y="758"/>
                    <a:pt x="849" y="848"/>
                  </a:cubicBezTo>
                  <a:cubicBezTo>
                    <a:pt x="759" y="938"/>
                    <a:pt x="635" y="994"/>
                    <a:pt x="498" y="994"/>
                  </a:cubicBezTo>
                  <a:cubicBezTo>
                    <a:pt x="360" y="994"/>
                    <a:pt x="236" y="938"/>
                    <a:pt x="146" y="848"/>
                  </a:cubicBezTo>
                  <a:cubicBezTo>
                    <a:pt x="56" y="758"/>
                    <a:pt x="0" y="634"/>
                    <a:pt x="0" y="497"/>
                  </a:cubicBezTo>
                  <a:cubicBezTo>
                    <a:pt x="0" y="359"/>
                    <a:pt x="56" y="235"/>
                    <a:pt x="146" y="145"/>
                  </a:cubicBezTo>
                  <a:cubicBezTo>
                    <a:pt x="236" y="55"/>
                    <a:pt x="360" y="0"/>
                    <a:pt x="498" y="0"/>
                  </a:cubicBezTo>
                  <a:cubicBezTo>
                    <a:pt x="635" y="0"/>
                    <a:pt x="759" y="55"/>
                    <a:pt x="849" y="145"/>
                  </a:cubicBezTo>
                  <a:cubicBezTo>
                    <a:pt x="939" y="235"/>
                    <a:pt x="995" y="359"/>
                    <a:pt x="995" y="49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ḷíďé">
              <a:extLst>
                <a:ext uri="{FF2B5EF4-FFF2-40B4-BE49-F238E27FC236}">
                  <a16:creationId xmlns:a16="http://schemas.microsoft.com/office/drawing/2014/main" id="{2A4B970C-CBE3-400C-ABF1-3FA2F905E9BA}"/>
                </a:ext>
              </a:extLst>
            </p:cNvPr>
            <p:cNvSpPr/>
            <p:nvPr userDrawn="1"/>
          </p:nvSpPr>
          <p:spPr bwMode="auto">
            <a:xfrm>
              <a:off x="705137" y="1378744"/>
              <a:ext cx="525925" cy="212469"/>
            </a:xfrm>
            <a:custGeom>
              <a:avLst/>
              <a:gdLst>
                <a:gd name="connsiteX0" fmla="*/ 18936 w 1611282"/>
                <a:gd name="connsiteY0" fmla="*/ 566320 h 650944"/>
                <a:gd name="connsiteX1" fmla="*/ 67327 w 1611282"/>
                <a:gd name="connsiteY1" fmla="*/ 590339 h 650944"/>
                <a:gd name="connsiteX2" fmla="*/ 136525 w 1611282"/>
                <a:gd name="connsiteY2" fmla="*/ 610540 h 650944"/>
                <a:gd name="connsiteX3" fmla="*/ 132784 w 1611282"/>
                <a:gd name="connsiteY3" fmla="*/ 632579 h 650944"/>
                <a:gd name="connsiteX4" fmla="*/ 86029 w 1611282"/>
                <a:gd name="connsiteY4" fmla="*/ 628906 h 650944"/>
                <a:gd name="connsiteX5" fmla="*/ 82289 w 1611282"/>
                <a:gd name="connsiteY5" fmla="*/ 650944 h 650944"/>
                <a:gd name="connsiteX6" fmla="*/ 0 w 1611282"/>
                <a:gd name="connsiteY6" fmla="*/ 586666 h 650944"/>
                <a:gd name="connsiteX7" fmla="*/ 3740 w 1611282"/>
                <a:gd name="connsiteY7" fmla="*/ 571973 h 650944"/>
                <a:gd name="connsiteX8" fmla="*/ 18936 w 1611282"/>
                <a:gd name="connsiteY8" fmla="*/ 566320 h 650944"/>
                <a:gd name="connsiteX9" fmla="*/ 1551480 w 1611282"/>
                <a:gd name="connsiteY9" fmla="*/ 528067 h 650944"/>
                <a:gd name="connsiteX10" fmla="*/ 1532269 w 1611282"/>
                <a:gd name="connsiteY10" fmla="*/ 530726 h 650944"/>
                <a:gd name="connsiteX11" fmla="*/ 1543480 w 1611282"/>
                <a:gd name="connsiteY11" fmla="*/ 530726 h 650944"/>
                <a:gd name="connsiteX12" fmla="*/ 1554692 w 1611282"/>
                <a:gd name="connsiteY12" fmla="*/ 556619 h 650944"/>
                <a:gd name="connsiteX13" fmla="*/ 1554692 w 1611282"/>
                <a:gd name="connsiteY13" fmla="*/ 551070 h 650944"/>
                <a:gd name="connsiteX14" fmla="*/ 1584590 w 1611282"/>
                <a:gd name="connsiteY14" fmla="*/ 576964 h 650944"/>
                <a:gd name="connsiteX15" fmla="*/ 1551480 w 1611282"/>
                <a:gd name="connsiteY15" fmla="*/ 528067 h 650944"/>
                <a:gd name="connsiteX16" fmla="*/ 50038 w 1611282"/>
                <a:gd name="connsiteY16" fmla="*/ 519222 h 650944"/>
                <a:gd name="connsiteX17" fmla="*/ 46304 w 1611282"/>
                <a:gd name="connsiteY17" fmla="*/ 534172 h 650944"/>
                <a:gd name="connsiteX18" fmla="*/ 63106 w 1611282"/>
                <a:gd name="connsiteY18" fmla="*/ 539779 h 650944"/>
                <a:gd name="connsiteX19" fmla="*/ 63106 w 1611282"/>
                <a:gd name="connsiteY19" fmla="*/ 521090 h 650944"/>
                <a:gd name="connsiteX20" fmla="*/ 50038 w 1611282"/>
                <a:gd name="connsiteY20" fmla="*/ 519222 h 650944"/>
                <a:gd name="connsiteX21" fmla="*/ 120980 w 1611282"/>
                <a:gd name="connsiteY21" fmla="*/ 479976 h 650944"/>
                <a:gd name="connsiteX22" fmla="*/ 106045 w 1611282"/>
                <a:gd name="connsiteY22" fmla="*/ 511746 h 650944"/>
                <a:gd name="connsiteX23" fmla="*/ 132182 w 1611282"/>
                <a:gd name="connsiteY23" fmla="*/ 521090 h 650944"/>
                <a:gd name="connsiteX24" fmla="*/ 120980 w 1611282"/>
                <a:gd name="connsiteY24" fmla="*/ 479976 h 650944"/>
                <a:gd name="connsiteX25" fmla="*/ 124714 w 1611282"/>
                <a:gd name="connsiteY25" fmla="*/ 466894 h 650944"/>
                <a:gd name="connsiteX26" fmla="*/ 143383 w 1611282"/>
                <a:gd name="connsiteY26" fmla="*/ 522959 h 650944"/>
                <a:gd name="connsiteX27" fmla="*/ 242329 w 1611282"/>
                <a:gd name="connsiteY27" fmla="*/ 554729 h 650944"/>
                <a:gd name="connsiteX28" fmla="*/ 232995 w 1611282"/>
                <a:gd name="connsiteY28" fmla="*/ 579024 h 650944"/>
                <a:gd name="connsiteX29" fmla="*/ 130315 w 1611282"/>
                <a:gd name="connsiteY29" fmla="*/ 545385 h 650944"/>
                <a:gd name="connsiteX30" fmla="*/ 119113 w 1611282"/>
                <a:gd name="connsiteY30" fmla="*/ 554729 h 650944"/>
                <a:gd name="connsiteX31" fmla="*/ 122847 w 1611282"/>
                <a:gd name="connsiteY31" fmla="*/ 543516 h 650944"/>
                <a:gd name="connsiteX32" fmla="*/ 106045 w 1611282"/>
                <a:gd name="connsiteY32" fmla="*/ 537910 h 650944"/>
                <a:gd name="connsiteX33" fmla="*/ 143383 w 1611282"/>
                <a:gd name="connsiteY33" fmla="*/ 564074 h 650944"/>
                <a:gd name="connsiteX34" fmla="*/ 148984 w 1611282"/>
                <a:gd name="connsiteY34" fmla="*/ 579024 h 650944"/>
                <a:gd name="connsiteX35" fmla="*/ 120980 w 1611282"/>
                <a:gd name="connsiteY35" fmla="*/ 586500 h 650944"/>
                <a:gd name="connsiteX36" fmla="*/ 117246 w 1611282"/>
                <a:gd name="connsiteY36" fmla="*/ 603319 h 650944"/>
                <a:gd name="connsiteX37" fmla="*/ 87376 w 1611282"/>
                <a:gd name="connsiteY37" fmla="*/ 573418 h 650944"/>
                <a:gd name="connsiteX38" fmla="*/ 79908 w 1611282"/>
                <a:gd name="connsiteY38" fmla="*/ 580893 h 650944"/>
                <a:gd name="connsiteX39" fmla="*/ 72441 w 1611282"/>
                <a:gd name="connsiteY39" fmla="*/ 567811 h 650944"/>
                <a:gd name="connsiteX40" fmla="*/ 25768 w 1611282"/>
                <a:gd name="connsiteY40" fmla="*/ 537910 h 650944"/>
                <a:gd name="connsiteX41" fmla="*/ 27635 w 1611282"/>
                <a:gd name="connsiteY41" fmla="*/ 506140 h 650944"/>
                <a:gd name="connsiteX42" fmla="*/ 12700 w 1611282"/>
                <a:gd name="connsiteY42" fmla="*/ 493058 h 650944"/>
                <a:gd name="connsiteX43" fmla="*/ 16434 w 1611282"/>
                <a:gd name="connsiteY43" fmla="*/ 487451 h 650944"/>
                <a:gd name="connsiteX44" fmla="*/ 38837 w 1611282"/>
                <a:gd name="connsiteY44" fmla="*/ 478107 h 650944"/>
                <a:gd name="connsiteX45" fmla="*/ 66840 w 1611282"/>
                <a:gd name="connsiteY45" fmla="*/ 493058 h 650944"/>
                <a:gd name="connsiteX46" fmla="*/ 78042 w 1611282"/>
                <a:gd name="connsiteY46" fmla="*/ 476238 h 650944"/>
                <a:gd name="connsiteX47" fmla="*/ 94844 w 1611282"/>
                <a:gd name="connsiteY47" fmla="*/ 506140 h 650944"/>
                <a:gd name="connsiteX48" fmla="*/ 124714 w 1611282"/>
                <a:gd name="connsiteY48" fmla="*/ 466894 h 650944"/>
                <a:gd name="connsiteX49" fmla="*/ 1558429 w 1611282"/>
                <a:gd name="connsiteY49" fmla="*/ 460444 h 650944"/>
                <a:gd name="connsiteX50" fmla="*/ 1592065 w 1611282"/>
                <a:gd name="connsiteY50" fmla="*/ 499284 h 650944"/>
                <a:gd name="connsiteX51" fmla="*/ 1580853 w 1611282"/>
                <a:gd name="connsiteY51" fmla="*/ 510381 h 650944"/>
                <a:gd name="connsiteX52" fmla="*/ 1545349 w 1611282"/>
                <a:gd name="connsiteY52" fmla="*/ 508532 h 650944"/>
                <a:gd name="connsiteX53" fmla="*/ 1565904 w 1611282"/>
                <a:gd name="connsiteY53" fmla="*/ 514080 h 650944"/>
                <a:gd name="connsiteX54" fmla="*/ 1558429 w 1611282"/>
                <a:gd name="connsiteY54" fmla="*/ 521478 h 650944"/>
                <a:gd name="connsiteX55" fmla="*/ 1610751 w 1611282"/>
                <a:gd name="connsiteY55" fmla="*/ 515930 h 650944"/>
                <a:gd name="connsiteX56" fmla="*/ 1586459 w 1611282"/>
                <a:gd name="connsiteY56" fmla="*/ 549221 h 650944"/>
                <a:gd name="connsiteX57" fmla="*/ 1595802 w 1611282"/>
                <a:gd name="connsiteY57" fmla="*/ 588061 h 650944"/>
                <a:gd name="connsiteX58" fmla="*/ 1552824 w 1611282"/>
                <a:gd name="connsiteY58" fmla="*/ 565866 h 650944"/>
                <a:gd name="connsiteX59" fmla="*/ 1549086 w 1611282"/>
                <a:gd name="connsiteY59" fmla="*/ 573265 h 650944"/>
                <a:gd name="connsiteX60" fmla="*/ 1532269 w 1611282"/>
                <a:gd name="connsiteY60" fmla="*/ 562167 h 650944"/>
                <a:gd name="connsiteX61" fmla="*/ 1536006 w 1611282"/>
                <a:gd name="connsiteY61" fmla="*/ 571415 h 650944"/>
                <a:gd name="connsiteX62" fmla="*/ 1507977 w 1611282"/>
                <a:gd name="connsiteY62" fmla="*/ 571415 h 650944"/>
                <a:gd name="connsiteX63" fmla="*/ 1464998 w 1611282"/>
                <a:gd name="connsiteY63" fmla="*/ 602857 h 650944"/>
                <a:gd name="connsiteX64" fmla="*/ 1491159 w 1611282"/>
                <a:gd name="connsiteY64" fmla="*/ 636148 h 650944"/>
                <a:gd name="connsiteX65" fmla="*/ 1517320 w 1611282"/>
                <a:gd name="connsiteY65" fmla="*/ 617653 h 650944"/>
                <a:gd name="connsiteX66" fmla="*/ 1539743 w 1611282"/>
                <a:gd name="connsiteY66" fmla="*/ 601007 h 650944"/>
                <a:gd name="connsiteX67" fmla="*/ 1476210 w 1611282"/>
                <a:gd name="connsiteY67" fmla="*/ 650944 h 650944"/>
                <a:gd name="connsiteX68" fmla="*/ 1455655 w 1611282"/>
                <a:gd name="connsiteY68" fmla="*/ 625051 h 650944"/>
                <a:gd name="connsiteX69" fmla="*/ 1481816 w 1611282"/>
                <a:gd name="connsiteY69" fmla="*/ 567716 h 650944"/>
                <a:gd name="connsiteX70" fmla="*/ 1435100 w 1611282"/>
                <a:gd name="connsiteY70" fmla="*/ 530726 h 650944"/>
                <a:gd name="connsiteX71" fmla="*/ 1487422 w 1611282"/>
                <a:gd name="connsiteY71" fmla="*/ 547371 h 650944"/>
                <a:gd name="connsiteX72" fmla="*/ 1489290 w 1611282"/>
                <a:gd name="connsiteY72" fmla="*/ 527027 h 650944"/>
                <a:gd name="connsiteX73" fmla="*/ 1502371 w 1611282"/>
                <a:gd name="connsiteY73" fmla="*/ 538124 h 650944"/>
                <a:gd name="connsiteX74" fmla="*/ 1530400 w 1611282"/>
                <a:gd name="connsiteY74" fmla="*/ 551070 h 650944"/>
                <a:gd name="connsiteX75" fmla="*/ 1528531 w 1611282"/>
                <a:gd name="connsiteY75" fmla="*/ 536274 h 650944"/>
                <a:gd name="connsiteX76" fmla="*/ 1511714 w 1611282"/>
                <a:gd name="connsiteY76" fmla="*/ 523328 h 650944"/>
                <a:gd name="connsiteX77" fmla="*/ 1517320 w 1611282"/>
                <a:gd name="connsiteY77" fmla="*/ 517779 h 650944"/>
                <a:gd name="connsiteX78" fmla="*/ 1500502 w 1611282"/>
                <a:gd name="connsiteY78" fmla="*/ 514080 h 650944"/>
                <a:gd name="connsiteX79" fmla="*/ 1496765 w 1611282"/>
                <a:gd name="connsiteY79" fmla="*/ 501133 h 650944"/>
                <a:gd name="connsiteX80" fmla="*/ 1453786 w 1611282"/>
                <a:gd name="connsiteY80" fmla="*/ 521478 h 650944"/>
                <a:gd name="connsiteX81" fmla="*/ 1438837 w 1611282"/>
                <a:gd name="connsiteY81" fmla="*/ 517779 h 650944"/>
                <a:gd name="connsiteX82" fmla="*/ 1435100 w 1611282"/>
                <a:gd name="connsiteY82" fmla="*/ 506682 h 650944"/>
                <a:gd name="connsiteX83" fmla="*/ 1502371 w 1611282"/>
                <a:gd name="connsiteY83" fmla="*/ 473391 h 650944"/>
                <a:gd name="connsiteX84" fmla="*/ 1519188 w 1611282"/>
                <a:gd name="connsiteY84" fmla="*/ 477090 h 650944"/>
                <a:gd name="connsiteX85" fmla="*/ 1515451 w 1611282"/>
                <a:gd name="connsiteY85" fmla="*/ 501133 h 650944"/>
                <a:gd name="connsiteX86" fmla="*/ 1554692 w 1611282"/>
                <a:gd name="connsiteY86" fmla="*/ 480789 h 650944"/>
                <a:gd name="connsiteX87" fmla="*/ 1558429 w 1611282"/>
                <a:gd name="connsiteY87" fmla="*/ 460444 h 650944"/>
                <a:gd name="connsiteX88" fmla="*/ 290597 w 1611282"/>
                <a:gd name="connsiteY88" fmla="*/ 288994 h 650944"/>
                <a:gd name="connsiteX89" fmla="*/ 322262 w 1611282"/>
                <a:gd name="connsiteY89" fmla="*/ 333533 h 650944"/>
                <a:gd name="connsiteX90" fmla="*/ 309223 w 1611282"/>
                <a:gd name="connsiteY90" fmla="*/ 353947 h 650944"/>
                <a:gd name="connsiteX91" fmla="*/ 303635 w 1611282"/>
                <a:gd name="connsiteY91" fmla="*/ 355803 h 650944"/>
                <a:gd name="connsiteX92" fmla="*/ 294322 w 1611282"/>
                <a:gd name="connsiteY92" fmla="*/ 340957 h 650944"/>
                <a:gd name="connsiteX93" fmla="*/ 271970 w 1611282"/>
                <a:gd name="connsiteY93" fmla="*/ 379929 h 650944"/>
                <a:gd name="connsiteX94" fmla="*/ 268245 w 1611282"/>
                <a:gd name="connsiteY94" fmla="*/ 411478 h 650944"/>
                <a:gd name="connsiteX95" fmla="*/ 251481 w 1611282"/>
                <a:gd name="connsiteY95" fmla="*/ 420757 h 650944"/>
                <a:gd name="connsiteX96" fmla="*/ 210502 w 1611282"/>
                <a:gd name="connsiteY96" fmla="*/ 407766 h 650944"/>
                <a:gd name="connsiteX97" fmla="*/ 230991 w 1611282"/>
                <a:gd name="connsiteY97" fmla="*/ 376217 h 650944"/>
                <a:gd name="connsiteX98" fmla="*/ 249618 w 1611282"/>
                <a:gd name="connsiteY98" fmla="*/ 370650 h 650944"/>
                <a:gd name="connsiteX99" fmla="*/ 182562 w 1611282"/>
                <a:gd name="connsiteY99" fmla="*/ 305696 h 650944"/>
                <a:gd name="connsiteX100" fmla="*/ 268245 w 1611282"/>
                <a:gd name="connsiteY100" fmla="*/ 339101 h 650944"/>
                <a:gd name="connsiteX101" fmla="*/ 290597 w 1611282"/>
                <a:gd name="connsiteY101" fmla="*/ 288994 h 650944"/>
                <a:gd name="connsiteX102" fmla="*/ 1439745 w 1611282"/>
                <a:gd name="connsiteY102" fmla="*/ 263700 h 650944"/>
                <a:gd name="connsiteX103" fmla="*/ 1449315 w 1611282"/>
                <a:gd name="connsiteY103" fmla="*/ 264689 h 650944"/>
                <a:gd name="connsiteX104" fmla="*/ 1440007 w 1611282"/>
                <a:gd name="connsiteY104" fmla="*/ 298190 h 650944"/>
                <a:gd name="connsiteX105" fmla="*/ 1482826 w 1611282"/>
                <a:gd name="connsiteY105" fmla="*/ 301913 h 650944"/>
                <a:gd name="connsiteX106" fmla="*/ 1475379 w 1611282"/>
                <a:gd name="connsiteY106" fmla="*/ 316802 h 650944"/>
                <a:gd name="connsiteX107" fmla="*/ 1514475 w 1611282"/>
                <a:gd name="connsiteY107" fmla="*/ 346582 h 650944"/>
                <a:gd name="connsiteX108" fmla="*/ 1479103 w 1611282"/>
                <a:gd name="connsiteY108" fmla="*/ 335415 h 650944"/>
                <a:gd name="connsiteX109" fmla="*/ 1443730 w 1611282"/>
                <a:gd name="connsiteY109" fmla="*/ 316802 h 650944"/>
                <a:gd name="connsiteX110" fmla="*/ 1469794 w 1611282"/>
                <a:gd name="connsiteY110" fmla="*/ 419169 h 650944"/>
                <a:gd name="connsiteX111" fmla="*/ 1440007 w 1611282"/>
                <a:gd name="connsiteY111" fmla="*/ 367055 h 650944"/>
                <a:gd name="connsiteX112" fmla="*/ 1404634 w 1611282"/>
                <a:gd name="connsiteY112" fmla="*/ 368916 h 650944"/>
                <a:gd name="connsiteX113" fmla="*/ 1417666 w 1611282"/>
                <a:gd name="connsiteY113" fmla="*/ 391251 h 650944"/>
                <a:gd name="connsiteX114" fmla="*/ 1397187 w 1611282"/>
                <a:gd name="connsiteY114" fmla="*/ 402418 h 650944"/>
                <a:gd name="connsiteX115" fmla="*/ 1386017 w 1611282"/>
                <a:gd name="connsiteY115" fmla="*/ 391251 h 650944"/>
                <a:gd name="connsiteX116" fmla="*/ 1309687 w 1611282"/>
                <a:gd name="connsiteY116" fmla="*/ 383806 h 650944"/>
                <a:gd name="connsiteX117" fmla="*/ 1320857 w 1611282"/>
                <a:gd name="connsiteY117" fmla="*/ 365194 h 650944"/>
                <a:gd name="connsiteX118" fmla="*/ 1322719 w 1611282"/>
                <a:gd name="connsiteY118" fmla="*/ 368916 h 650944"/>
                <a:gd name="connsiteX119" fmla="*/ 1332027 w 1611282"/>
                <a:gd name="connsiteY119" fmla="*/ 352165 h 650944"/>
                <a:gd name="connsiteX120" fmla="*/ 1333889 w 1611282"/>
                <a:gd name="connsiteY120" fmla="*/ 361471 h 650944"/>
                <a:gd name="connsiteX121" fmla="*/ 1341336 w 1611282"/>
                <a:gd name="connsiteY121" fmla="*/ 350304 h 650944"/>
                <a:gd name="connsiteX122" fmla="*/ 1339474 w 1611282"/>
                <a:gd name="connsiteY122" fmla="*/ 387528 h 650944"/>
                <a:gd name="connsiteX123" fmla="*/ 1369262 w 1611282"/>
                <a:gd name="connsiteY123" fmla="*/ 370777 h 650944"/>
                <a:gd name="connsiteX124" fmla="*/ 1372985 w 1611282"/>
                <a:gd name="connsiteY124" fmla="*/ 327970 h 650944"/>
                <a:gd name="connsiteX125" fmla="*/ 1387879 w 1611282"/>
                <a:gd name="connsiteY125" fmla="*/ 346582 h 650944"/>
                <a:gd name="connsiteX126" fmla="*/ 1402772 w 1611282"/>
                <a:gd name="connsiteY126" fmla="*/ 342859 h 650944"/>
                <a:gd name="connsiteX127" fmla="*/ 1397187 w 1611282"/>
                <a:gd name="connsiteY127" fmla="*/ 309358 h 650944"/>
                <a:gd name="connsiteX128" fmla="*/ 1441868 w 1611282"/>
                <a:gd name="connsiteY128" fmla="*/ 359610 h 650944"/>
                <a:gd name="connsiteX129" fmla="*/ 1464209 w 1611282"/>
                <a:gd name="connsiteY129" fmla="*/ 380084 h 650944"/>
                <a:gd name="connsiteX130" fmla="*/ 1438145 w 1611282"/>
                <a:gd name="connsiteY130" fmla="*/ 333553 h 650944"/>
                <a:gd name="connsiteX131" fmla="*/ 1412081 w 1611282"/>
                <a:gd name="connsiteY131" fmla="*/ 307496 h 650944"/>
                <a:gd name="connsiteX132" fmla="*/ 1376708 w 1611282"/>
                <a:gd name="connsiteY132" fmla="*/ 303774 h 650944"/>
                <a:gd name="connsiteX133" fmla="*/ 1367400 w 1611282"/>
                <a:gd name="connsiteY133" fmla="*/ 309358 h 650944"/>
                <a:gd name="connsiteX134" fmla="*/ 1345059 w 1611282"/>
                <a:gd name="connsiteY134" fmla="*/ 292607 h 650944"/>
                <a:gd name="connsiteX135" fmla="*/ 1359953 w 1611282"/>
                <a:gd name="connsiteY135" fmla="*/ 279578 h 650944"/>
                <a:gd name="connsiteX136" fmla="*/ 1423251 w 1611282"/>
                <a:gd name="connsiteY136" fmla="*/ 285162 h 650944"/>
                <a:gd name="connsiteX137" fmla="*/ 1439745 w 1611282"/>
                <a:gd name="connsiteY137" fmla="*/ 263700 h 650944"/>
                <a:gd name="connsiteX138" fmla="*/ 1289143 w 1611282"/>
                <a:gd name="connsiteY138" fmla="*/ 163581 h 650944"/>
                <a:gd name="connsiteX139" fmla="*/ 1291010 w 1611282"/>
                <a:gd name="connsiteY139" fmla="*/ 203269 h 650944"/>
                <a:gd name="connsiteX140" fmla="*/ 1289143 w 1611282"/>
                <a:gd name="connsiteY140" fmla="*/ 163581 h 650944"/>
                <a:gd name="connsiteX141" fmla="*/ 455486 w 1611282"/>
                <a:gd name="connsiteY141" fmla="*/ 135792 h 650944"/>
                <a:gd name="connsiteX142" fmla="*/ 446213 w 1611282"/>
                <a:gd name="connsiteY142" fmla="*/ 161834 h 650944"/>
                <a:gd name="connsiteX143" fmla="*/ 462905 w 1611282"/>
                <a:gd name="connsiteY143" fmla="*/ 152533 h 650944"/>
                <a:gd name="connsiteX144" fmla="*/ 455486 w 1611282"/>
                <a:gd name="connsiteY144" fmla="*/ 135792 h 650944"/>
                <a:gd name="connsiteX145" fmla="*/ 475888 w 1611282"/>
                <a:gd name="connsiteY145" fmla="*/ 130212 h 650944"/>
                <a:gd name="connsiteX146" fmla="*/ 483307 w 1611282"/>
                <a:gd name="connsiteY146" fmla="*/ 141372 h 650944"/>
                <a:gd name="connsiteX147" fmla="*/ 488871 w 1611282"/>
                <a:gd name="connsiteY147" fmla="*/ 135792 h 650944"/>
                <a:gd name="connsiteX148" fmla="*/ 475888 w 1611282"/>
                <a:gd name="connsiteY148" fmla="*/ 130212 h 650944"/>
                <a:gd name="connsiteX149" fmla="*/ 1275318 w 1611282"/>
                <a:gd name="connsiteY149" fmla="*/ 125749 h 650944"/>
                <a:gd name="connsiteX150" fmla="*/ 1275318 w 1611282"/>
                <a:gd name="connsiteY150" fmla="*/ 173980 h 650944"/>
                <a:gd name="connsiteX151" fmla="*/ 1264245 w 1611282"/>
                <a:gd name="connsiteY151" fmla="*/ 192531 h 650944"/>
                <a:gd name="connsiteX152" fmla="*/ 1234718 w 1611282"/>
                <a:gd name="connsiteY152" fmla="*/ 192531 h 650944"/>
                <a:gd name="connsiteX153" fmla="*/ 1216263 w 1611282"/>
                <a:gd name="connsiteY153" fmla="*/ 212937 h 650944"/>
                <a:gd name="connsiteX154" fmla="*/ 1253172 w 1611282"/>
                <a:gd name="connsiteY154" fmla="*/ 270443 h 650944"/>
                <a:gd name="connsiteX155" fmla="*/ 1243945 w 1611282"/>
                <a:gd name="connsiteY155" fmla="*/ 288994 h 650944"/>
                <a:gd name="connsiteX156" fmla="*/ 1223645 w 1611282"/>
                <a:gd name="connsiteY156" fmla="*/ 257458 h 650944"/>
                <a:gd name="connsiteX157" fmla="*/ 1229181 w 1611282"/>
                <a:gd name="connsiteY157" fmla="*/ 259313 h 650944"/>
                <a:gd name="connsiteX158" fmla="*/ 1199653 w 1611282"/>
                <a:gd name="connsiteY158" fmla="*/ 227777 h 650944"/>
                <a:gd name="connsiteX159" fmla="*/ 1175662 w 1611282"/>
                <a:gd name="connsiteY159" fmla="*/ 259313 h 650944"/>
                <a:gd name="connsiteX160" fmla="*/ 1157208 w 1611282"/>
                <a:gd name="connsiteY160" fmla="*/ 257458 h 650944"/>
                <a:gd name="connsiteX161" fmla="*/ 1177508 w 1611282"/>
                <a:gd name="connsiteY161" fmla="*/ 218502 h 650944"/>
                <a:gd name="connsiteX162" fmla="*/ 1142444 w 1611282"/>
                <a:gd name="connsiteY162" fmla="*/ 216647 h 650944"/>
                <a:gd name="connsiteX163" fmla="*/ 1135062 w 1611282"/>
                <a:gd name="connsiteY163" fmla="*/ 199951 h 650944"/>
                <a:gd name="connsiteX164" fmla="*/ 1199653 w 1611282"/>
                <a:gd name="connsiteY164" fmla="*/ 185111 h 650944"/>
                <a:gd name="connsiteX165" fmla="*/ 1201499 w 1611282"/>
                <a:gd name="connsiteY165" fmla="*/ 175835 h 650944"/>
                <a:gd name="connsiteX166" fmla="*/ 1181199 w 1611282"/>
                <a:gd name="connsiteY166" fmla="*/ 144299 h 650944"/>
                <a:gd name="connsiteX167" fmla="*/ 1236563 w 1611282"/>
                <a:gd name="connsiteY167" fmla="*/ 151720 h 650944"/>
                <a:gd name="connsiteX168" fmla="*/ 1258709 w 1611282"/>
                <a:gd name="connsiteY168" fmla="*/ 129459 h 650944"/>
                <a:gd name="connsiteX169" fmla="*/ 1275318 w 1611282"/>
                <a:gd name="connsiteY169" fmla="*/ 125749 h 650944"/>
                <a:gd name="connsiteX170" fmla="*/ 916994 w 1611282"/>
                <a:gd name="connsiteY170" fmla="*/ 110282 h 650944"/>
                <a:gd name="connsiteX171" fmla="*/ 889060 w 1611282"/>
                <a:gd name="connsiteY171" fmla="*/ 130684 h 650944"/>
                <a:gd name="connsiteX172" fmla="*/ 911408 w 1611282"/>
                <a:gd name="connsiteY172" fmla="*/ 154795 h 650944"/>
                <a:gd name="connsiteX173" fmla="*/ 916994 w 1611282"/>
                <a:gd name="connsiteY173" fmla="*/ 110282 h 650944"/>
                <a:gd name="connsiteX174" fmla="*/ 440649 w 1611282"/>
                <a:gd name="connsiteY174" fmla="*/ 79989 h 650944"/>
                <a:gd name="connsiteX175" fmla="*/ 464760 w 1611282"/>
                <a:gd name="connsiteY175" fmla="*/ 104170 h 650944"/>
                <a:gd name="connsiteX176" fmla="*/ 498144 w 1611282"/>
                <a:gd name="connsiteY176" fmla="*/ 126492 h 650944"/>
                <a:gd name="connsiteX177" fmla="*/ 487016 w 1611282"/>
                <a:gd name="connsiteY177" fmla="*/ 154393 h 650944"/>
                <a:gd name="connsiteX178" fmla="*/ 514837 w 1611282"/>
                <a:gd name="connsiteY178" fmla="*/ 197175 h 650944"/>
                <a:gd name="connsiteX179" fmla="*/ 544512 w 1611282"/>
                <a:gd name="connsiteY179" fmla="*/ 249258 h 650944"/>
                <a:gd name="connsiteX180" fmla="*/ 538948 w 1611282"/>
                <a:gd name="connsiteY180" fmla="*/ 247398 h 650944"/>
                <a:gd name="connsiteX181" fmla="*/ 544512 w 1611282"/>
                <a:gd name="connsiteY181" fmla="*/ 254839 h 650944"/>
                <a:gd name="connsiteX182" fmla="*/ 477743 w 1611282"/>
                <a:gd name="connsiteY182" fmla="*/ 172994 h 650944"/>
                <a:gd name="connsiteX183" fmla="*/ 449922 w 1611282"/>
                <a:gd name="connsiteY183" fmla="*/ 234377 h 650944"/>
                <a:gd name="connsiteX184" fmla="*/ 444358 w 1611282"/>
                <a:gd name="connsiteY184" fmla="*/ 232517 h 650944"/>
                <a:gd name="connsiteX185" fmla="*/ 442503 w 1611282"/>
                <a:gd name="connsiteY185" fmla="*/ 258559 h 650944"/>
                <a:gd name="connsiteX186" fmla="*/ 414683 w 1611282"/>
                <a:gd name="connsiteY186" fmla="*/ 234377 h 650944"/>
                <a:gd name="connsiteX187" fmla="*/ 397990 w 1611282"/>
                <a:gd name="connsiteY187" fmla="*/ 260419 h 650944"/>
                <a:gd name="connsiteX188" fmla="*/ 394281 w 1611282"/>
                <a:gd name="connsiteY188" fmla="*/ 239958 h 650944"/>
                <a:gd name="connsiteX189" fmla="*/ 388717 w 1611282"/>
                <a:gd name="connsiteY189" fmla="*/ 239958 h 650944"/>
                <a:gd name="connsiteX190" fmla="*/ 392426 w 1611282"/>
                <a:gd name="connsiteY190" fmla="*/ 219497 h 650944"/>
                <a:gd name="connsiteX191" fmla="*/ 364606 w 1611282"/>
                <a:gd name="connsiteY191" fmla="*/ 243678 h 650944"/>
                <a:gd name="connsiteX192" fmla="*/ 370170 w 1611282"/>
                <a:gd name="connsiteY192" fmla="*/ 212056 h 650944"/>
                <a:gd name="connsiteX193" fmla="*/ 375734 w 1611282"/>
                <a:gd name="connsiteY193" fmla="*/ 158113 h 650944"/>
                <a:gd name="connsiteX194" fmla="*/ 357187 w 1611282"/>
                <a:gd name="connsiteY194" fmla="*/ 150673 h 650944"/>
                <a:gd name="connsiteX195" fmla="*/ 410973 w 1611282"/>
                <a:gd name="connsiteY195" fmla="*/ 130212 h 650944"/>
                <a:gd name="connsiteX196" fmla="*/ 403554 w 1611282"/>
                <a:gd name="connsiteY196" fmla="*/ 154393 h 650944"/>
                <a:gd name="connsiteX197" fmla="*/ 418392 w 1611282"/>
                <a:gd name="connsiteY197" fmla="*/ 187875 h 650944"/>
                <a:gd name="connsiteX198" fmla="*/ 427666 w 1611282"/>
                <a:gd name="connsiteY198" fmla="*/ 172994 h 650944"/>
                <a:gd name="connsiteX199" fmla="*/ 425811 w 1611282"/>
                <a:gd name="connsiteY199" fmla="*/ 206476 h 650944"/>
                <a:gd name="connsiteX200" fmla="*/ 444358 w 1611282"/>
                <a:gd name="connsiteY200" fmla="*/ 230657 h 650944"/>
                <a:gd name="connsiteX201" fmla="*/ 440649 w 1611282"/>
                <a:gd name="connsiteY201" fmla="*/ 225077 h 650944"/>
                <a:gd name="connsiteX202" fmla="*/ 472178 w 1611282"/>
                <a:gd name="connsiteY202" fmla="*/ 161834 h 650944"/>
                <a:gd name="connsiteX203" fmla="*/ 453631 w 1611282"/>
                <a:gd name="connsiteY203" fmla="*/ 178574 h 650944"/>
                <a:gd name="connsiteX204" fmla="*/ 453631 w 1611282"/>
                <a:gd name="connsiteY204" fmla="*/ 174854 h 650944"/>
                <a:gd name="connsiteX205" fmla="*/ 438794 w 1611282"/>
                <a:gd name="connsiteY205" fmla="*/ 133932 h 650944"/>
                <a:gd name="connsiteX206" fmla="*/ 418392 w 1611282"/>
                <a:gd name="connsiteY206" fmla="*/ 130212 h 650944"/>
                <a:gd name="connsiteX207" fmla="*/ 444358 w 1611282"/>
                <a:gd name="connsiteY207" fmla="*/ 115331 h 650944"/>
                <a:gd name="connsiteX208" fmla="*/ 440649 w 1611282"/>
                <a:gd name="connsiteY208" fmla="*/ 79989 h 650944"/>
                <a:gd name="connsiteX209" fmla="*/ 952377 w 1611282"/>
                <a:gd name="connsiteY209" fmla="*/ 6419 h 650944"/>
                <a:gd name="connsiteX210" fmla="*/ 956102 w 1611282"/>
                <a:gd name="connsiteY210" fmla="*/ 43513 h 650944"/>
                <a:gd name="connsiteX211" fmla="*/ 969138 w 1611282"/>
                <a:gd name="connsiteY211" fmla="*/ 52786 h 650944"/>
                <a:gd name="connsiteX212" fmla="*/ 943066 w 1611282"/>
                <a:gd name="connsiteY212" fmla="*/ 62060 h 650944"/>
                <a:gd name="connsiteX213" fmla="*/ 941204 w 1611282"/>
                <a:gd name="connsiteY213" fmla="*/ 75043 h 650944"/>
                <a:gd name="connsiteX214" fmla="*/ 948653 w 1611282"/>
                <a:gd name="connsiteY214" fmla="*/ 73188 h 650944"/>
                <a:gd name="connsiteX215" fmla="*/ 939341 w 1611282"/>
                <a:gd name="connsiteY215" fmla="*/ 86171 h 650944"/>
                <a:gd name="connsiteX216" fmla="*/ 978449 w 1611282"/>
                <a:gd name="connsiteY216" fmla="*/ 63915 h 650944"/>
                <a:gd name="connsiteX217" fmla="*/ 974724 w 1611282"/>
                <a:gd name="connsiteY217" fmla="*/ 52786 h 650944"/>
                <a:gd name="connsiteX218" fmla="*/ 989622 w 1611282"/>
                <a:gd name="connsiteY218" fmla="*/ 43513 h 650944"/>
                <a:gd name="connsiteX219" fmla="*/ 1010107 w 1611282"/>
                <a:gd name="connsiteY219" fmla="*/ 15692 h 650944"/>
                <a:gd name="connsiteX220" fmla="*/ 1023143 w 1611282"/>
                <a:gd name="connsiteY220" fmla="*/ 41658 h 650944"/>
                <a:gd name="connsiteX221" fmla="*/ 1034317 w 1611282"/>
                <a:gd name="connsiteY221" fmla="*/ 50932 h 650944"/>
                <a:gd name="connsiteX222" fmla="*/ 1000796 w 1611282"/>
                <a:gd name="connsiteY222" fmla="*/ 76898 h 650944"/>
                <a:gd name="connsiteX223" fmla="*/ 995209 w 1611282"/>
                <a:gd name="connsiteY223" fmla="*/ 132539 h 650944"/>
                <a:gd name="connsiteX224" fmla="*/ 1071562 w 1611282"/>
                <a:gd name="connsiteY224" fmla="*/ 193744 h 650944"/>
                <a:gd name="connsiteX225" fmla="*/ 1019419 w 1611282"/>
                <a:gd name="connsiteY225" fmla="*/ 190034 h 650944"/>
                <a:gd name="connsiteX226" fmla="*/ 978449 w 1611282"/>
                <a:gd name="connsiteY226" fmla="*/ 151086 h 650944"/>
                <a:gd name="connsiteX227" fmla="*/ 928168 w 1611282"/>
                <a:gd name="connsiteY227" fmla="*/ 145522 h 650944"/>
                <a:gd name="connsiteX228" fmla="*/ 967275 w 1611282"/>
                <a:gd name="connsiteY228" fmla="*/ 130684 h 650944"/>
                <a:gd name="connsiteX229" fmla="*/ 950515 w 1611282"/>
                <a:gd name="connsiteY229" fmla="*/ 104718 h 650944"/>
                <a:gd name="connsiteX230" fmla="*/ 980311 w 1611282"/>
                <a:gd name="connsiteY230" fmla="*/ 115846 h 650944"/>
                <a:gd name="connsiteX231" fmla="*/ 991485 w 1611282"/>
                <a:gd name="connsiteY231" fmla="*/ 101009 h 650944"/>
                <a:gd name="connsiteX232" fmla="*/ 976587 w 1611282"/>
                <a:gd name="connsiteY232" fmla="*/ 95445 h 650944"/>
                <a:gd name="connsiteX233" fmla="*/ 971000 w 1611282"/>
                <a:gd name="connsiteY233" fmla="*/ 86171 h 650944"/>
                <a:gd name="connsiteX234" fmla="*/ 976587 w 1611282"/>
                <a:gd name="connsiteY234" fmla="*/ 69479 h 650944"/>
                <a:gd name="connsiteX235" fmla="*/ 933755 w 1611282"/>
                <a:gd name="connsiteY235" fmla="*/ 95445 h 650944"/>
                <a:gd name="connsiteX236" fmla="*/ 915132 w 1611282"/>
                <a:gd name="connsiteY236" fmla="*/ 173342 h 650944"/>
                <a:gd name="connsiteX237" fmla="*/ 890923 w 1611282"/>
                <a:gd name="connsiteY237" fmla="*/ 147376 h 650944"/>
                <a:gd name="connsiteX238" fmla="*/ 879749 w 1611282"/>
                <a:gd name="connsiteY238" fmla="*/ 110282 h 650944"/>
                <a:gd name="connsiteX239" fmla="*/ 922581 w 1611282"/>
                <a:gd name="connsiteY239" fmla="*/ 84316 h 650944"/>
                <a:gd name="connsiteX240" fmla="*/ 926306 w 1611282"/>
                <a:gd name="connsiteY240" fmla="*/ 67624 h 650944"/>
                <a:gd name="connsiteX241" fmla="*/ 881611 w 1611282"/>
                <a:gd name="connsiteY241" fmla="*/ 67624 h 650944"/>
                <a:gd name="connsiteX242" fmla="*/ 933755 w 1611282"/>
                <a:gd name="connsiteY242" fmla="*/ 47222 h 650944"/>
                <a:gd name="connsiteX243" fmla="*/ 952377 w 1611282"/>
                <a:gd name="connsiteY243" fmla="*/ 6419 h 650944"/>
                <a:gd name="connsiteX244" fmla="*/ 711993 w 1611282"/>
                <a:gd name="connsiteY244" fmla="*/ 885 h 650944"/>
                <a:gd name="connsiteX245" fmla="*/ 687916 w 1611282"/>
                <a:gd name="connsiteY245" fmla="*/ 36218 h 650944"/>
                <a:gd name="connsiteX246" fmla="*/ 773112 w 1611282"/>
                <a:gd name="connsiteY246" fmla="*/ 49236 h 650944"/>
                <a:gd name="connsiteX247" fmla="*/ 711993 w 1611282"/>
                <a:gd name="connsiteY247" fmla="*/ 75271 h 650944"/>
                <a:gd name="connsiteX248" fmla="*/ 699029 w 1611282"/>
                <a:gd name="connsiteY248" fmla="*/ 99446 h 650944"/>
                <a:gd name="connsiteX249" fmla="*/ 726810 w 1611282"/>
                <a:gd name="connsiteY249" fmla="*/ 99446 h 650944"/>
                <a:gd name="connsiteX250" fmla="*/ 730514 w 1611282"/>
                <a:gd name="connsiteY250" fmla="*/ 114323 h 650944"/>
                <a:gd name="connsiteX251" fmla="*/ 717549 w 1611282"/>
                <a:gd name="connsiteY251" fmla="*/ 132920 h 650944"/>
                <a:gd name="connsiteX252" fmla="*/ 702733 w 1611282"/>
                <a:gd name="connsiteY252" fmla="*/ 190569 h 650944"/>
                <a:gd name="connsiteX253" fmla="*/ 676804 w 1611282"/>
                <a:gd name="connsiteY253" fmla="*/ 162674 h 650944"/>
                <a:gd name="connsiteX254" fmla="*/ 687916 w 1611282"/>
                <a:gd name="connsiteY254" fmla="*/ 164534 h 650944"/>
                <a:gd name="connsiteX255" fmla="*/ 680508 w 1611282"/>
                <a:gd name="connsiteY255" fmla="*/ 157095 h 650944"/>
                <a:gd name="connsiteX256" fmla="*/ 708289 w 1611282"/>
                <a:gd name="connsiteY256" fmla="*/ 162674 h 650944"/>
                <a:gd name="connsiteX257" fmla="*/ 680508 w 1611282"/>
                <a:gd name="connsiteY257" fmla="*/ 134779 h 650944"/>
                <a:gd name="connsiteX258" fmla="*/ 673099 w 1611282"/>
                <a:gd name="connsiteY258" fmla="*/ 127341 h 650944"/>
                <a:gd name="connsiteX259" fmla="*/ 684212 w 1611282"/>
                <a:gd name="connsiteY259" fmla="*/ 112464 h 650944"/>
                <a:gd name="connsiteX260" fmla="*/ 680508 w 1611282"/>
                <a:gd name="connsiteY260" fmla="*/ 93867 h 650944"/>
                <a:gd name="connsiteX261" fmla="*/ 652726 w 1611282"/>
                <a:gd name="connsiteY261" fmla="*/ 101306 h 650944"/>
                <a:gd name="connsiteX262" fmla="*/ 645509 w 1611282"/>
                <a:gd name="connsiteY262" fmla="*/ 88624 h 650944"/>
                <a:gd name="connsiteX263" fmla="*/ 645774 w 1611282"/>
                <a:gd name="connsiteY263" fmla="*/ 88047 h 650944"/>
                <a:gd name="connsiteX264" fmla="*/ 673794 w 1611282"/>
                <a:gd name="connsiteY264" fmla="*/ 73179 h 650944"/>
                <a:gd name="connsiteX265" fmla="*/ 700881 w 1611282"/>
                <a:gd name="connsiteY265" fmla="*/ 56674 h 650944"/>
                <a:gd name="connsiteX266" fmla="*/ 711993 w 1611282"/>
                <a:gd name="connsiteY266" fmla="*/ 64113 h 650944"/>
                <a:gd name="connsiteX267" fmla="*/ 743479 w 1611282"/>
                <a:gd name="connsiteY267" fmla="*/ 47376 h 650944"/>
                <a:gd name="connsiteX268" fmla="*/ 686064 w 1611282"/>
                <a:gd name="connsiteY268" fmla="*/ 47376 h 650944"/>
                <a:gd name="connsiteX269" fmla="*/ 648328 w 1611282"/>
                <a:gd name="connsiteY269" fmla="*/ 82477 h 650944"/>
                <a:gd name="connsiteX270" fmla="*/ 645774 w 1611282"/>
                <a:gd name="connsiteY270" fmla="*/ 88047 h 650944"/>
                <a:gd name="connsiteX271" fmla="*/ 645318 w 1611282"/>
                <a:gd name="connsiteY271" fmla="*/ 88288 h 650944"/>
                <a:gd name="connsiteX272" fmla="*/ 645509 w 1611282"/>
                <a:gd name="connsiteY272" fmla="*/ 88624 h 650944"/>
                <a:gd name="connsiteX273" fmla="*/ 638402 w 1611282"/>
                <a:gd name="connsiteY273" fmla="*/ 104124 h 650944"/>
                <a:gd name="connsiteX274" fmla="*/ 645318 w 1611282"/>
                <a:gd name="connsiteY274" fmla="*/ 132920 h 650944"/>
                <a:gd name="connsiteX275" fmla="*/ 623093 w 1611282"/>
                <a:gd name="connsiteY275" fmla="*/ 149657 h 650944"/>
                <a:gd name="connsiteX276" fmla="*/ 639762 w 1611282"/>
                <a:gd name="connsiteY276" fmla="*/ 71551 h 650944"/>
                <a:gd name="connsiteX277" fmla="*/ 619389 w 1611282"/>
                <a:gd name="connsiteY277" fmla="*/ 30639 h 650944"/>
                <a:gd name="connsiteX278" fmla="*/ 658283 w 1611282"/>
                <a:gd name="connsiteY278" fmla="*/ 43657 h 650944"/>
                <a:gd name="connsiteX279" fmla="*/ 654579 w 1611282"/>
                <a:gd name="connsiteY279" fmla="*/ 21341 h 650944"/>
                <a:gd name="connsiteX280" fmla="*/ 674951 w 1611282"/>
                <a:gd name="connsiteY280" fmla="*/ 25060 h 650944"/>
                <a:gd name="connsiteX281" fmla="*/ 711993 w 1611282"/>
                <a:gd name="connsiteY281" fmla="*/ 885 h 65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611282" h="650944">
                  <a:moveTo>
                    <a:pt x="18936" y="566320"/>
                  </a:moveTo>
                  <a:cubicBezTo>
                    <a:pt x="36118" y="565545"/>
                    <a:pt x="57509" y="577942"/>
                    <a:pt x="67327" y="590339"/>
                  </a:cubicBezTo>
                  <a:cubicBezTo>
                    <a:pt x="89770" y="590339"/>
                    <a:pt x="115953" y="608704"/>
                    <a:pt x="136525" y="610540"/>
                  </a:cubicBezTo>
                  <a:cubicBezTo>
                    <a:pt x="134655" y="619723"/>
                    <a:pt x="134655" y="621560"/>
                    <a:pt x="132784" y="632579"/>
                  </a:cubicBezTo>
                  <a:cubicBezTo>
                    <a:pt x="119693" y="638088"/>
                    <a:pt x="102861" y="630742"/>
                    <a:pt x="86029" y="628906"/>
                  </a:cubicBezTo>
                  <a:cubicBezTo>
                    <a:pt x="89770" y="634415"/>
                    <a:pt x="89770" y="647271"/>
                    <a:pt x="82289" y="650944"/>
                  </a:cubicBezTo>
                  <a:cubicBezTo>
                    <a:pt x="50495" y="630742"/>
                    <a:pt x="35534" y="603194"/>
                    <a:pt x="0" y="586666"/>
                  </a:cubicBezTo>
                  <a:cubicBezTo>
                    <a:pt x="0" y="581156"/>
                    <a:pt x="1870" y="579319"/>
                    <a:pt x="3740" y="571973"/>
                  </a:cubicBezTo>
                  <a:cubicBezTo>
                    <a:pt x="7948" y="568300"/>
                    <a:pt x="13208" y="566579"/>
                    <a:pt x="18936" y="566320"/>
                  </a:cubicBezTo>
                  <a:close/>
                  <a:moveTo>
                    <a:pt x="1551480" y="528067"/>
                  </a:moveTo>
                  <a:cubicBezTo>
                    <a:pt x="1545699" y="526449"/>
                    <a:pt x="1539276" y="527027"/>
                    <a:pt x="1532269" y="530726"/>
                  </a:cubicBezTo>
                  <a:cubicBezTo>
                    <a:pt x="1536006" y="532575"/>
                    <a:pt x="1539743" y="530726"/>
                    <a:pt x="1543480" y="530726"/>
                  </a:cubicBezTo>
                  <a:cubicBezTo>
                    <a:pt x="1543480" y="539973"/>
                    <a:pt x="1550955" y="549221"/>
                    <a:pt x="1554692" y="556619"/>
                  </a:cubicBezTo>
                  <a:cubicBezTo>
                    <a:pt x="1560298" y="554769"/>
                    <a:pt x="1552824" y="554769"/>
                    <a:pt x="1554692" y="551070"/>
                  </a:cubicBezTo>
                  <a:cubicBezTo>
                    <a:pt x="1564035" y="558468"/>
                    <a:pt x="1573378" y="571415"/>
                    <a:pt x="1584590" y="576964"/>
                  </a:cubicBezTo>
                  <a:cubicBezTo>
                    <a:pt x="1580386" y="557544"/>
                    <a:pt x="1568824" y="532922"/>
                    <a:pt x="1551480" y="528067"/>
                  </a:cubicBezTo>
                  <a:close/>
                  <a:moveTo>
                    <a:pt x="50038" y="519222"/>
                  </a:moveTo>
                  <a:cubicBezTo>
                    <a:pt x="48171" y="524828"/>
                    <a:pt x="48171" y="528566"/>
                    <a:pt x="46304" y="534172"/>
                  </a:cubicBezTo>
                  <a:cubicBezTo>
                    <a:pt x="51905" y="536041"/>
                    <a:pt x="57506" y="537910"/>
                    <a:pt x="63106" y="539779"/>
                  </a:cubicBezTo>
                  <a:cubicBezTo>
                    <a:pt x="64973" y="532303"/>
                    <a:pt x="59373" y="528566"/>
                    <a:pt x="63106" y="521090"/>
                  </a:cubicBezTo>
                  <a:cubicBezTo>
                    <a:pt x="57506" y="517353"/>
                    <a:pt x="55639" y="522959"/>
                    <a:pt x="50038" y="519222"/>
                  </a:cubicBezTo>
                  <a:close/>
                  <a:moveTo>
                    <a:pt x="120980" y="479976"/>
                  </a:moveTo>
                  <a:cubicBezTo>
                    <a:pt x="113513" y="485582"/>
                    <a:pt x="107912" y="500533"/>
                    <a:pt x="106045" y="511746"/>
                  </a:cubicBezTo>
                  <a:cubicBezTo>
                    <a:pt x="115380" y="515484"/>
                    <a:pt x="122847" y="517353"/>
                    <a:pt x="132182" y="521090"/>
                  </a:cubicBezTo>
                  <a:cubicBezTo>
                    <a:pt x="132182" y="506140"/>
                    <a:pt x="128448" y="493058"/>
                    <a:pt x="120980" y="479976"/>
                  </a:cubicBezTo>
                  <a:close/>
                  <a:moveTo>
                    <a:pt x="124714" y="466894"/>
                  </a:moveTo>
                  <a:cubicBezTo>
                    <a:pt x="137782" y="481845"/>
                    <a:pt x="141516" y="502402"/>
                    <a:pt x="143383" y="522959"/>
                  </a:cubicBezTo>
                  <a:cubicBezTo>
                    <a:pt x="176987" y="534172"/>
                    <a:pt x="210592" y="547254"/>
                    <a:pt x="242329" y="554729"/>
                  </a:cubicBezTo>
                  <a:cubicBezTo>
                    <a:pt x="246063" y="564074"/>
                    <a:pt x="240462" y="573418"/>
                    <a:pt x="232995" y="579024"/>
                  </a:cubicBezTo>
                  <a:cubicBezTo>
                    <a:pt x="199390" y="569680"/>
                    <a:pt x="165786" y="558467"/>
                    <a:pt x="130315" y="545385"/>
                  </a:cubicBezTo>
                  <a:cubicBezTo>
                    <a:pt x="128448" y="554729"/>
                    <a:pt x="122847" y="552861"/>
                    <a:pt x="119113" y="554729"/>
                  </a:cubicBezTo>
                  <a:cubicBezTo>
                    <a:pt x="119113" y="549123"/>
                    <a:pt x="124714" y="547254"/>
                    <a:pt x="122847" y="543516"/>
                  </a:cubicBezTo>
                  <a:cubicBezTo>
                    <a:pt x="119113" y="541648"/>
                    <a:pt x="111646" y="536041"/>
                    <a:pt x="106045" y="537910"/>
                  </a:cubicBezTo>
                  <a:cubicBezTo>
                    <a:pt x="102311" y="558467"/>
                    <a:pt x="124714" y="558467"/>
                    <a:pt x="143383" y="564074"/>
                  </a:cubicBezTo>
                  <a:cubicBezTo>
                    <a:pt x="145250" y="569680"/>
                    <a:pt x="147117" y="575287"/>
                    <a:pt x="148984" y="579024"/>
                  </a:cubicBezTo>
                  <a:cubicBezTo>
                    <a:pt x="141516" y="588368"/>
                    <a:pt x="130315" y="584631"/>
                    <a:pt x="120980" y="586500"/>
                  </a:cubicBezTo>
                  <a:cubicBezTo>
                    <a:pt x="117246" y="592106"/>
                    <a:pt x="122847" y="599581"/>
                    <a:pt x="117246" y="603319"/>
                  </a:cubicBezTo>
                  <a:cubicBezTo>
                    <a:pt x="104178" y="595844"/>
                    <a:pt x="109779" y="577155"/>
                    <a:pt x="87376" y="573418"/>
                  </a:cubicBezTo>
                  <a:cubicBezTo>
                    <a:pt x="85509" y="577155"/>
                    <a:pt x="83642" y="580893"/>
                    <a:pt x="79908" y="580893"/>
                  </a:cubicBezTo>
                  <a:cubicBezTo>
                    <a:pt x="74308" y="577155"/>
                    <a:pt x="76175" y="571549"/>
                    <a:pt x="72441" y="567811"/>
                  </a:cubicBezTo>
                  <a:cubicBezTo>
                    <a:pt x="51905" y="558467"/>
                    <a:pt x="38837" y="549123"/>
                    <a:pt x="25768" y="537910"/>
                  </a:cubicBezTo>
                  <a:cubicBezTo>
                    <a:pt x="33236" y="528566"/>
                    <a:pt x="29502" y="515484"/>
                    <a:pt x="27635" y="506140"/>
                  </a:cubicBezTo>
                  <a:cubicBezTo>
                    <a:pt x="22034" y="502402"/>
                    <a:pt x="16434" y="498664"/>
                    <a:pt x="12700" y="493058"/>
                  </a:cubicBezTo>
                  <a:cubicBezTo>
                    <a:pt x="16434" y="491189"/>
                    <a:pt x="16434" y="489320"/>
                    <a:pt x="16434" y="487451"/>
                  </a:cubicBezTo>
                  <a:cubicBezTo>
                    <a:pt x="22034" y="481845"/>
                    <a:pt x="31369" y="481845"/>
                    <a:pt x="38837" y="478107"/>
                  </a:cubicBezTo>
                  <a:cubicBezTo>
                    <a:pt x="51905" y="455681"/>
                    <a:pt x="53772" y="487451"/>
                    <a:pt x="66840" y="493058"/>
                  </a:cubicBezTo>
                  <a:cubicBezTo>
                    <a:pt x="70574" y="487451"/>
                    <a:pt x="74308" y="481845"/>
                    <a:pt x="78042" y="476238"/>
                  </a:cubicBezTo>
                  <a:cubicBezTo>
                    <a:pt x="92977" y="481845"/>
                    <a:pt x="78042" y="500533"/>
                    <a:pt x="94844" y="506140"/>
                  </a:cubicBezTo>
                  <a:cubicBezTo>
                    <a:pt x="100444" y="483714"/>
                    <a:pt x="109779" y="470632"/>
                    <a:pt x="124714" y="466894"/>
                  </a:cubicBezTo>
                  <a:close/>
                  <a:moveTo>
                    <a:pt x="1558429" y="460444"/>
                  </a:moveTo>
                  <a:cubicBezTo>
                    <a:pt x="1569641" y="473391"/>
                    <a:pt x="1584590" y="482638"/>
                    <a:pt x="1592065" y="499284"/>
                  </a:cubicBezTo>
                  <a:cubicBezTo>
                    <a:pt x="1588327" y="502983"/>
                    <a:pt x="1588327" y="506682"/>
                    <a:pt x="1580853" y="510381"/>
                  </a:cubicBezTo>
                  <a:cubicBezTo>
                    <a:pt x="1571510" y="506682"/>
                    <a:pt x="1554692" y="495585"/>
                    <a:pt x="1545349" y="508532"/>
                  </a:cubicBezTo>
                  <a:cubicBezTo>
                    <a:pt x="1550955" y="510381"/>
                    <a:pt x="1560298" y="508532"/>
                    <a:pt x="1565904" y="514080"/>
                  </a:cubicBezTo>
                  <a:cubicBezTo>
                    <a:pt x="1562167" y="515930"/>
                    <a:pt x="1556561" y="517779"/>
                    <a:pt x="1558429" y="521478"/>
                  </a:cubicBezTo>
                  <a:cubicBezTo>
                    <a:pt x="1573378" y="536274"/>
                    <a:pt x="1592065" y="521478"/>
                    <a:pt x="1610751" y="515930"/>
                  </a:cubicBezTo>
                  <a:cubicBezTo>
                    <a:pt x="1614488" y="532575"/>
                    <a:pt x="1597671" y="539973"/>
                    <a:pt x="1586459" y="549221"/>
                  </a:cubicBezTo>
                  <a:cubicBezTo>
                    <a:pt x="1593933" y="564017"/>
                    <a:pt x="1597671" y="576964"/>
                    <a:pt x="1595802" y="588061"/>
                  </a:cubicBezTo>
                  <a:cubicBezTo>
                    <a:pt x="1573378" y="606556"/>
                    <a:pt x="1569641" y="567716"/>
                    <a:pt x="1552824" y="565866"/>
                  </a:cubicBezTo>
                  <a:cubicBezTo>
                    <a:pt x="1552824" y="569565"/>
                    <a:pt x="1552824" y="571415"/>
                    <a:pt x="1549086" y="573265"/>
                  </a:cubicBezTo>
                  <a:cubicBezTo>
                    <a:pt x="1543480" y="571415"/>
                    <a:pt x="1539743" y="560318"/>
                    <a:pt x="1532269" y="562167"/>
                  </a:cubicBezTo>
                  <a:cubicBezTo>
                    <a:pt x="1534137" y="565866"/>
                    <a:pt x="1536006" y="569565"/>
                    <a:pt x="1536006" y="571415"/>
                  </a:cubicBezTo>
                  <a:cubicBezTo>
                    <a:pt x="1519188" y="578813"/>
                    <a:pt x="1519188" y="571415"/>
                    <a:pt x="1507977" y="571415"/>
                  </a:cubicBezTo>
                  <a:cubicBezTo>
                    <a:pt x="1491159" y="573265"/>
                    <a:pt x="1461261" y="588061"/>
                    <a:pt x="1464998" y="602857"/>
                  </a:cubicBezTo>
                  <a:cubicBezTo>
                    <a:pt x="1466867" y="615803"/>
                    <a:pt x="1481816" y="636148"/>
                    <a:pt x="1491159" y="636148"/>
                  </a:cubicBezTo>
                  <a:cubicBezTo>
                    <a:pt x="1500502" y="634299"/>
                    <a:pt x="1509845" y="623201"/>
                    <a:pt x="1517320" y="617653"/>
                  </a:cubicBezTo>
                  <a:cubicBezTo>
                    <a:pt x="1526663" y="612104"/>
                    <a:pt x="1534137" y="604706"/>
                    <a:pt x="1539743" y="601007"/>
                  </a:cubicBezTo>
                  <a:cubicBezTo>
                    <a:pt x="1522926" y="621352"/>
                    <a:pt x="1511714" y="641697"/>
                    <a:pt x="1476210" y="650944"/>
                  </a:cubicBezTo>
                  <a:cubicBezTo>
                    <a:pt x="1470604" y="645396"/>
                    <a:pt x="1461261" y="636148"/>
                    <a:pt x="1455655" y="625051"/>
                  </a:cubicBezTo>
                  <a:cubicBezTo>
                    <a:pt x="1440706" y="595459"/>
                    <a:pt x="1450049" y="576964"/>
                    <a:pt x="1481816" y="567716"/>
                  </a:cubicBezTo>
                  <a:cubicBezTo>
                    <a:pt x="1466867" y="556619"/>
                    <a:pt x="1438837" y="562167"/>
                    <a:pt x="1435100" y="530726"/>
                  </a:cubicBezTo>
                  <a:cubicBezTo>
                    <a:pt x="1451918" y="538124"/>
                    <a:pt x="1466867" y="545522"/>
                    <a:pt x="1487422" y="547371"/>
                  </a:cubicBezTo>
                  <a:cubicBezTo>
                    <a:pt x="1479947" y="536274"/>
                    <a:pt x="1483684" y="528876"/>
                    <a:pt x="1489290" y="527027"/>
                  </a:cubicBezTo>
                  <a:cubicBezTo>
                    <a:pt x="1494896" y="525177"/>
                    <a:pt x="1496765" y="532575"/>
                    <a:pt x="1502371" y="538124"/>
                  </a:cubicBezTo>
                  <a:cubicBezTo>
                    <a:pt x="1511714" y="545522"/>
                    <a:pt x="1524794" y="551070"/>
                    <a:pt x="1530400" y="551070"/>
                  </a:cubicBezTo>
                  <a:cubicBezTo>
                    <a:pt x="1528531" y="545522"/>
                    <a:pt x="1528531" y="541823"/>
                    <a:pt x="1528531" y="536274"/>
                  </a:cubicBezTo>
                  <a:cubicBezTo>
                    <a:pt x="1519188" y="543672"/>
                    <a:pt x="1511714" y="532575"/>
                    <a:pt x="1511714" y="523328"/>
                  </a:cubicBezTo>
                  <a:cubicBezTo>
                    <a:pt x="1511714" y="519629"/>
                    <a:pt x="1517320" y="519629"/>
                    <a:pt x="1517320" y="517779"/>
                  </a:cubicBezTo>
                  <a:cubicBezTo>
                    <a:pt x="1511714" y="519629"/>
                    <a:pt x="1506108" y="517779"/>
                    <a:pt x="1500502" y="514080"/>
                  </a:cubicBezTo>
                  <a:cubicBezTo>
                    <a:pt x="1496765" y="510381"/>
                    <a:pt x="1496765" y="501133"/>
                    <a:pt x="1496765" y="501133"/>
                  </a:cubicBezTo>
                  <a:cubicBezTo>
                    <a:pt x="1478079" y="506682"/>
                    <a:pt x="1470604" y="515930"/>
                    <a:pt x="1453786" y="521478"/>
                  </a:cubicBezTo>
                  <a:cubicBezTo>
                    <a:pt x="1448181" y="519629"/>
                    <a:pt x="1444443" y="515930"/>
                    <a:pt x="1438837" y="517779"/>
                  </a:cubicBezTo>
                  <a:cubicBezTo>
                    <a:pt x="1436969" y="514080"/>
                    <a:pt x="1436969" y="510381"/>
                    <a:pt x="1435100" y="506682"/>
                  </a:cubicBezTo>
                  <a:cubicBezTo>
                    <a:pt x="1453786" y="493735"/>
                    <a:pt x="1481816" y="486337"/>
                    <a:pt x="1502371" y="473391"/>
                  </a:cubicBezTo>
                  <a:cubicBezTo>
                    <a:pt x="1507977" y="475240"/>
                    <a:pt x="1515451" y="473391"/>
                    <a:pt x="1519188" y="477090"/>
                  </a:cubicBezTo>
                  <a:cubicBezTo>
                    <a:pt x="1522926" y="486337"/>
                    <a:pt x="1515451" y="491886"/>
                    <a:pt x="1515451" y="501133"/>
                  </a:cubicBezTo>
                  <a:cubicBezTo>
                    <a:pt x="1532269" y="493735"/>
                    <a:pt x="1536006" y="475240"/>
                    <a:pt x="1554692" y="480789"/>
                  </a:cubicBezTo>
                  <a:cubicBezTo>
                    <a:pt x="1554692" y="473391"/>
                    <a:pt x="1550955" y="464143"/>
                    <a:pt x="1558429" y="460444"/>
                  </a:cubicBezTo>
                  <a:close/>
                  <a:moveTo>
                    <a:pt x="290597" y="288994"/>
                  </a:moveTo>
                  <a:cubicBezTo>
                    <a:pt x="316674" y="294561"/>
                    <a:pt x="314811" y="316831"/>
                    <a:pt x="322262" y="333533"/>
                  </a:cubicBezTo>
                  <a:cubicBezTo>
                    <a:pt x="316674" y="340957"/>
                    <a:pt x="312949" y="348380"/>
                    <a:pt x="309223" y="353947"/>
                  </a:cubicBezTo>
                  <a:cubicBezTo>
                    <a:pt x="307361" y="353947"/>
                    <a:pt x="305498" y="353947"/>
                    <a:pt x="303635" y="355803"/>
                  </a:cubicBezTo>
                  <a:cubicBezTo>
                    <a:pt x="298047" y="350236"/>
                    <a:pt x="296185" y="344668"/>
                    <a:pt x="294322" y="340957"/>
                  </a:cubicBezTo>
                  <a:cubicBezTo>
                    <a:pt x="277558" y="355803"/>
                    <a:pt x="294322" y="370650"/>
                    <a:pt x="271970" y="379929"/>
                  </a:cubicBezTo>
                  <a:cubicBezTo>
                    <a:pt x="268245" y="391064"/>
                    <a:pt x="268245" y="402199"/>
                    <a:pt x="268245" y="411478"/>
                  </a:cubicBezTo>
                  <a:cubicBezTo>
                    <a:pt x="262657" y="413334"/>
                    <a:pt x="257069" y="418901"/>
                    <a:pt x="251481" y="420757"/>
                  </a:cubicBezTo>
                  <a:cubicBezTo>
                    <a:pt x="238442" y="407766"/>
                    <a:pt x="225403" y="411478"/>
                    <a:pt x="210502" y="407766"/>
                  </a:cubicBezTo>
                  <a:cubicBezTo>
                    <a:pt x="210502" y="394775"/>
                    <a:pt x="217953" y="387352"/>
                    <a:pt x="230991" y="376217"/>
                  </a:cubicBezTo>
                  <a:cubicBezTo>
                    <a:pt x="236579" y="376217"/>
                    <a:pt x="244030" y="378073"/>
                    <a:pt x="249618" y="370650"/>
                  </a:cubicBezTo>
                  <a:cubicBezTo>
                    <a:pt x="229129" y="352092"/>
                    <a:pt x="197463" y="327966"/>
                    <a:pt x="182562" y="305696"/>
                  </a:cubicBezTo>
                  <a:cubicBezTo>
                    <a:pt x="208639" y="290850"/>
                    <a:pt x="238442" y="311264"/>
                    <a:pt x="268245" y="339101"/>
                  </a:cubicBezTo>
                  <a:cubicBezTo>
                    <a:pt x="292459" y="322399"/>
                    <a:pt x="268245" y="303840"/>
                    <a:pt x="290597" y="288994"/>
                  </a:cubicBezTo>
                  <a:close/>
                  <a:moveTo>
                    <a:pt x="1439745" y="263700"/>
                  </a:moveTo>
                  <a:cubicBezTo>
                    <a:pt x="1442799" y="262711"/>
                    <a:pt x="1446057" y="262827"/>
                    <a:pt x="1449315" y="264689"/>
                  </a:cubicBezTo>
                  <a:cubicBezTo>
                    <a:pt x="1449315" y="275856"/>
                    <a:pt x="1440007" y="285162"/>
                    <a:pt x="1440007" y="298190"/>
                  </a:cubicBezTo>
                  <a:cubicBezTo>
                    <a:pt x="1451177" y="300052"/>
                    <a:pt x="1477241" y="283301"/>
                    <a:pt x="1482826" y="301913"/>
                  </a:cubicBezTo>
                  <a:cubicBezTo>
                    <a:pt x="1482826" y="307496"/>
                    <a:pt x="1477241" y="309358"/>
                    <a:pt x="1475379" y="316802"/>
                  </a:cubicBezTo>
                  <a:cubicBezTo>
                    <a:pt x="1488411" y="326109"/>
                    <a:pt x="1510752" y="322386"/>
                    <a:pt x="1514475" y="346582"/>
                  </a:cubicBezTo>
                  <a:cubicBezTo>
                    <a:pt x="1501443" y="348443"/>
                    <a:pt x="1490273" y="340998"/>
                    <a:pt x="1479103" y="335415"/>
                  </a:cubicBezTo>
                  <a:cubicBezTo>
                    <a:pt x="1466071" y="331692"/>
                    <a:pt x="1454900" y="324247"/>
                    <a:pt x="1443730" y="316802"/>
                  </a:cubicBezTo>
                  <a:cubicBezTo>
                    <a:pt x="1471656" y="346582"/>
                    <a:pt x="1492135" y="393112"/>
                    <a:pt x="1469794" y="419169"/>
                  </a:cubicBezTo>
                  <a:cubicBezTo>
                    <a:pt x="1458624" y="402418"/>
                    <a:pt x="1453039" y="385667"/>
                    <a:pt x="1440007" y="367055"/>
                  </a:cubicBezTo>
                  <a:cubicBezTo>
                    <a:pt x="1426975" y="370777"/>
                    <a:pt x="1417666" y="365194"/>
                    <a:pt x="1404634" y="368916"/>
                  </a:cubicBezTo>
                  <a:cubicBezTo>
                    <a:pt x="1410219" y="376361"/>
                    <a:pt x="1419528" y="383806"/>
                    <a:pt x="1417666" y="391251"/>
                  </a:cubicBezTo>
                  <a:cubicBezTo>
                    <a:pt x="1408357" y="396834"/>
                    <a:pt x="1406496" y="398696"/>
                    <a:pt x="1397187" y="402418"/>
                  </a:cubicBezTo>
                  <a:cubicBezTo>
                    <a:pt x="1393464" y="400557"/>
                    <a:pt x="1389740" y="393112"/>
                    <a:pt x="1386017" y="391251"/>
                  </a:cubicBezTo>
                  <a:cubicBezTo>
                    <a:pt x="1356230" y="413585"/>
                    <a:pt x="1330166" y="404279"/>
                    <a:pt x="1309687" y="383806"/>
                  </a:cubicBezTo>
                  <a:cubicBezTo>
                    <a:pt x="1311549" y="376361"/>
                    <a:pt x="1317134" y="370777"/>
                    <a:pt x="1320857" y="365194"/>
                  </a:cubicBezTo>
                  <a:cubicBezTo>
                    <a:pt x="1320857" y="367055"/>
                    <a:pt x="1322719" y="368916"/>
                    <a:pt x="1322719" y="368916"/>
                  </a:cubicBezTo>
                  <a:cubicBezTo>
                    <a:pt x="1326442" y="363333"/>
                    <a:pt x="1328304" y="354027"/>
                    <a:pt x="1332027" y="352165"/>
                  </a:cubicBezTo>
                  <a:cubicBezTo>
                    <a:pt x="1332027" y="355888"/>
                    <a:pt x="1332027" y="361471"/>
                    <a:pt x="1333889" y="361471"/>
                  </a:cubicBezTo>
                  <a:cubicBezTo>
                    <a:pt x="1335751" y="359610"/>
                    <a:pt x="1337613" y="350304"/>
                    <a:pt x="1341336" y="350304"/>
                  </a:cubicBezTo>
                  <a:cubicBezTo>
                    <a:pt x="1337613" y="361471"/>
                    <a:pt x="1330166" y="376361"/>
                    <a:pt x="1339474" y="387528"/>
                  </a:cubicBezTo>
                  <a:cubicBezTo>
                    <a:pt x="1348783" y="389390"/>
                    <a:pt x="1363676" y="378222"/>
                    <a:pt x="1369262" y="370777"/>
                  </a:cubicBezTo>
                  <a:cubicBezTo>
                    <a:pt x="1365538" y="355888"/>
                    <a:pt x="1369262" y="340998"/>
                    <a:pt x="1372985" y="327970"/>
                  </a:cubicBezTo>
                  <a:cubicBezTo>
                    <a:pt x="1376708" y="335415"/>
                    <a:pt x="1382294" y="340998"/>
                    <a:pt x="1387879" y="346582"/>
                  </a:cubicBezTo>
                  <a:cubicBezTo>
                    <a:pt x="1391602" y="339137"/>
                    <a:pt x="1397187" y="344721"/>
                    <a:pt x="1402772" y="342859"/>
                  </a:cubicBezTo>
                  <a:cubicBezTo>
                    <a:pt x="1406496" y="333553"/>
                    <a:pt x="1389740" y="318664"/>
                    <a:pt x="1397187" y="309358"/>
                  </a:cubicBezTo>
                  <a:cubicBezTo>
                    <a:pt x="1412081" y="326109"/>
                    <a:pt x="1440007" y="339137"/>
                    <a:pt x="1441868" y="359610"/>
                  </a:cubicBezTo>
                  <a:cubicBezTo>
                    <a:pt x="1449315" y="365194"/>
                    <a:pt x="1454900" y="376361"/>
                    <a:pt x="1464209" y="380084"/>
                  </a:cubicBezTo>
                  <a:cubicBezTo>
                    <a:pt x="1466071" y="361471"/>
                    <a:pt x="1447454" y="342859"/>
                    <a:pt x="1438145" y="333553"/>
                  </a:cubicBezTo>
                  <a:cubicBezTo>
                    <a:pt x="1426975" y="324247"/>
                    <a:pt x="1421389" y="311219"/>
                    <a:pt x="1412081" y="307496"/>
                  </a:cubicBezTo>
                  <a:cubicBezTo>
                    <a:pt x="1399049" y="303774"/>
                    <a:pt x="1386017" y="307496"/>
                    <a:pt x="1376708" y="303774"/>
                  </a:cubicBezTo>
                  <a:cubicBezTo>
                    <a:pt x="1372985" y="305635"/>
                    <a:pt x="1371123" y="307496"/>
                    <a:pt x="1367400" y="309358"/>
                  </a:cubicBezTo>
                  <a:cubicBezTo>
                    <a:pt x="1358091" y="309358"/>
                    <a:pt x="1350644" y="303774"/>
                    <a:pt x="1345059" y="292607"/>
                  </a:cubicBezTo>
                  <a:cubicBezTo>
                    <a:pt x="1350644" y="288884"/>
                    <a:pt x="1354368" y="283301"/>
                    <a:pt x="1359953" y="279578"/>
                  </a:cubicBezTo>
                  <a:cubicBezTo>
                    <a:pt x="1386017" y="266550"/>
                    <a:pt x="1404634" y="275856"/>
                    <a:pt x="1423251" y="285162"/>
                  </a:cubicBezTo>
                  <a:cubicBezTo>
                    <a:pt x="1423251" y="279578"/>
                    <a:pt x="1430582" y="266666"/>
                    <a:pt x="1439745" y="263700"/>
                  </a:cubicBezTo>
                  <a:close/>
                  <a:moveTo>
                    <a:pt x="1289143" y="163581"/>
                  </a:moveTo>
                  <a:cubicBezTo>
                    <a:pt x="1305952" y="167361"/>
                    <a:pt x="1309687" y="195709"/>
                    <a:pt x="1291010" y="203269"/>
                  </a:cubicBezTo>
                  <a:cubicBezTo>
                    <a:pt x="1277937" y="191929"/>
                    <a:pt x="1283540" y="178700"/>
                    <a:pt x="1289143" y="163581"/>
                  </a:cubicBezTo>
                  <a:close/>
                  <a:moveTo>
                    <a:pt x="455486" y="135792"/>
                  </a:moveTo>
                  <a:cubicBezTo>
                    <a:pt x="446213" y="143233"/>
                    <a:pt x="444358" y="152533"/>
                    <a:pt x="446213" y="161834"/>
                  </a:cubicBezTo>
                  <a:cubicBezTo>
                    <a:pt x="449922" y="161834"/>
                    <a:pt x="457341" y="152533"/>
                    <a:pt x="462905" y="152533"/>
                  </a:cubicBezTo>
                  <a:cubicBezTo>
                    <a:pt x="464760" y="146953"/>
                    <a:pt x="457341" y="141372"/>
                    <a:pt x="455486" y="135792"/>
                  </a:cubicBezTo>
                  <a:close/>
                  <a:moveTo>
                    <a:pt x="475888" y="130212"/>
                  </a:moveTo>
                  <a:cubicBezTo>
                    <a:pt x="475888" y="133932"/>
                    <a:pt x="481452" y="137652"/>
                    <a:pt x="483307" y="141372"/>
                  </a:cubicBezTo>
                  <a:cubicBezTo>
                    <a:pt x="485161" y="139512"/>
                    <a:pt x="483307" y="137652"/>
                    <a:pt x="488871" y="135792"/>
                  </a:cubicBezTo>
                  <a:cubicBezTo>
                    <a:pt x="485161" y="132072"/>
                    <a:pt x="479597" y="132072"/>
                    <a:pt x="475888" y="130212"/>
                  </a:cubicBezTo>
                  <a:close/>
                  <a:moveTo>
                    <a:pt x="1275318" y="125749"/>
                  </a:moveTo>
                  <a:cubicBezTo>
                    <a:pt x="1282700" y="140589"/>
                    <a:pt x="1255018" y="160995"/>
                    <a:pt x="1275318" y="173980"/>
                  </a:cubicBezTo>
                  <a:cubicBezTo>
                    <a:pt x="1267936" y="181401"/>
                    <a:pt x="1269782" y="186966"/>
                    <a:pt x="1264245" y="192531"/>
                  </a:cubicBezTo>
                  <a:cubicBezTo>
                    <a:pt x="1255018" y="196241"/>
                    <a:pt x="1243945" y="194386"/>
                    <a:pt x="1234718" y="192531"/>
                  </a:cubicBezTo>
                  <a:cubicBezTo>
                    <a:pt x="1229181" y="198096"/>
                    <a:pt x="1219954" y="207371"/>
                    <a:pt x="1216263" y="212937"/>
                  </a:cubicBezTo>
                  <a:cubicBezTo>
                    <a:pt x="1234718" y="231487"/>
                    <a:pt x="1243945" y="250038"/>
                    <a:pt x="1253172" y="270443"/>
                  </a:cubicBezTo>
                  <a:cubicBezTo>
                    <a:pt x="1249481" y="276008"/>
                    <a:pt x="1249481" y="281574"/>
                    <a:pt x="1243945" y="288994"/>
                  </a:cubicBezTo>
                  <a:cubicBezTo>
                    <a:pt x="1232872" y="279719"/>
                    <a:pt x="1231027" y="268588"/>
                    <a:pt x="1223645" y="257458"/>
                  </a:cubicBezTo>
                  <a:cubicBezTo>
                    <a:pt x="1225490" y="259313"/>
                    <a:pt x="1227336" y="261168"/>
                    <a:pt x="1229181" y="259313"/>
                  </a:cubicBezTo>
                  <a:cubicBezTo>
                    <a:pt x="1221799" y="248183"/>
                    <a:pt x="1214417" y="233342"/>
                    <a:pt x="1199653" y="227777"/>
                  </a:cubicBezTo>
                  <a:cubicBezTo>
                    <a:pt x="1192272" y="237052"/>
                    <a:pt x="1184890" y="248183"/>
                    <a:pt x="1175662" y="259313"/>
                  </a:cubicBezTo>
                  <a:cubicBezTo>
                    <a:pt x="1170126" y="257458"/>
                    <a:pt x="1164589" y="261168"/>
                    <a:pt x="1157208" y="257458"/>
                  </a:cubicBezTo>
                  <a:cubicBezTo>
                    <a:pt x="1157208" y="244473"/>
                    <a:pt x="1164589" y="231487"/>
                    <a:pt x="1177508" y="218502"/>
                  </a:cubicBezTo>
                  <a:cubicBezTo>
                    <a:pt x="1164589" y="220357"/>
                    <a:pt x="1153517" y="220357"/>
                    <a:pt x="1142444" y="216647"/>
                  </a:cubicBezTo>
                  <a:cubicBezTo>
                    <a:pt x="1140598" y="211082"/>
                    <a:pt x="1135062" y="205516"/>
                    <a:pt x="1135062" y="199951"/>
                  </a:cubicBezTo>
                  <a:cubicBezTo>
                    <a:pt x="1157208" y="194386"/>
                    <a:pt x="1177508" y="188821"/>
                    <a:pt x="1199653" y="185111"/>
                  </a:cubicBezTo>
                  <a:cubicBezTo>
                    <a:pt x="1197808" y="181401"/>
                    <a:pt x="1205190" y="179546"/>
                    <a:pt x="1201499" y="175835"/>
                  </a:cubicBezTo>
                  <a:cubicBezTo>
                    <a:pt x="1184890" y="170270"/>
                    <a:pt x="1179353" y="157285"/>
                    <a:pt x="1181199" y="144299"/>
                  </a:cubicBezTo>
                  <a:cubicBezTo>
                    <a:pt x="1199653" y="142444"/>
                    <a:pt x="1218108" y="153575"/>
                    <a:pt x="1236563" y="151720"/>
                  </a:cubicBezTo>
                  <a:cubicBezTo>
                    <a:pt x="1243945" y="144299"/>
                    <a:pt x="1251327" y="138734"/>
                    <a:pt x="1258709" y="129459"/>
                  </a:cubicBezTo>
                  <a:cubicBezTo>
                    <a:pt x="1264245" y="133169"/>
                    <a:pt x="1267936" y="123894"/>
                    <a:pt x="1275318" y="125749"/>
                  </a:cubicBezTo>
                  <a:close/>
                  <a:moveTo>
                    <a:pt x="916994" y="110282"/>
                  </a:moveTo>
                  <a:cubicBezTo>
                    <a:pt x="905821" y="113992"/>
                    <a:pt x="900234" y="126975"/>
                    <a:pt x="889060" y="130684"/>
                  </a:cubicBezTo>
                  <a:cubicBezTo>
                    <a:pt x="894647" y="139957"/>
                    <a:pt x="896509" y="151086"/>
                    <a:pt x="911408" y="154795"/>
                  </a:cubicBezTo>
                  <a:cubicBezTo>
                    <a:pt x="911408" y="141812"/>
                    <a:pt x="915132" y="125120"/>
                    <a:pt x="916994" y="110282"/>
                  </a:cubicBezTo>
                  <a:close/>
                  <a:moveTo>
                    <a:pt x="440649" y="79989"/>
                  </a:moveTo>
                  <a:cubicBezTo>
                    <a:pt x="449922" y="76269"/>
                    <a:pt x="455486" y="93010"/>
                    <a:pt x="464760" y="104170"/>
                  </a:cubicBezTo>
                  <a:cubicBezTo>
                    <a:pt x="475888" y="119051"/>
                    <a:pt x="490725" y="122771"/>
                    <a:pt x="498144" y="126492"/>
                  </a:cubicBezTo>
                  <a:cubicBezTo>
                    <a:pt x="499999" y="137652"/>
                    <a:pt x="485161" y="143233"/>
                    <a:pt x="487016" y="154393"/>
                  </a:cubicBezTo>
                  <a:cubicBezTo>
                    <a:pt x="490725" y="165554"/>
                    <a:pt x="503708" y="182295"/>
                    <a:pt x="514837" y="197175"/>
                  </a:cubicBezTo>
                  <a:cubicBezTo>
                    <a:pt x="525965" y="215776"/>
                    <a:pt x="538948" y="234377"/>
                    <a:pt x="544512" y="249258"/>
                  </a:cubicBezTo>
                  <a:cubicBezTo>
                    <a:pt x="542657" y="247398"/>
                    <a:pt x="540802" y="245538"/>
                    <a:pt x="538948" y="247398"/>
                  </a:cubicBezTo>
                  <a:cubicBezTo>
                    <a:pt x="540802" y="249258"/>
                    <a:pt x="542657" y="252978"/>
                    <a:pt x="544512" y="254839"/>
                  </a:cubicBezTo>
                  <a:cubicBezTo>
                    <a:pt x="516691" y="249258"/>
                    <a:pt x="498144" y="202756"/>
                    <a:pt x="477743" y="172994"/>
                  </a:cubicBezTo>
                  <a:cubicBezTo>
                    <a:pt x="466614" y="193455"/>
                    <a:pt x="459196" y="213916"/>
                    <a:pt x="449922" y="234377"/>
                  </a:cubicBezTo>
                  <a:cubicBezTo>
                    <a:pt x="446213" y="236238"/>
                    <a:pt x="446213" y="230657"/>
                    <a:pt x="444358" y="232517"/>
                  </a:cubicBezTo>
                  <a:cubicBezTo>
                    <a:pt x="449922" y="239958"/>
                    <a:pt x="444358" y="251118"/>
                    <a:pt x="442503" y="258559"/>
                  </a:cubicBezTo>
                  <a:cubicBezTo>
                    <a:pt x="433230" y="252978"/>
                    <a:pt x="425811" y="239958"/>
                    <a:pt x="414683" y="234377"/>
                  </a:cubicBezTo>
                  <a:cubicBezTo>
                    <a:pt x="409119" y="241818"/>
                    <a:pt x="412828" y="254839"/>
                    <a:pt x="397990" y="260419"/>
                  </a:cubicBezTo>
                  <a:cubicBezTo>
                    <a:pt x="394281" y="252978"/>
                    <a:pt x="394281" y="247398"/>
                    <a:pt x="394281" y="239958"/>
                  </a:cubicBezTo>
                  <a:cubicBezTo>
                    <a:pt x="392426" y="243678"/>
                    <a:pt x="390572" y="239958"/>
                    <a:pt x="388717" y="239958"/>
                  </a:cubicBezTo>
                  <a:cubicBezTo>
                    <a:pt x="392426" y="232517"/>
                    <a:pt x="390572" y="225077"/>
                    <a:pt x="392426" y="219497"/>
                  </a:cubicBezTo>
                  <a:cubicBezTo>
                    <a:pt x="381298" y="226937"/>
                    <a:pt x="377589" y="236238"/>
                    <a:pt x="364606" y="243678"/>
                  </a:cubicBezTo>
                  <a:cubicBezTo>
                    <a:pt x="359042" y="232517"/>
                    <a:pt x="364606" y="221357"/>
                    <a:pt x="370170" y="212056"/>
                  </a:cubicBezTo>
                  <a:cubicBezTo>
                    <a:pt x="370170" y="193455"/>
                    <a:pt x="377589" y="176714"/>
                    <a:pt x="375734" y="158113"/>
                  </a:cubicBezTo>
                  <a:cubicBezTo>
                    <a:pt x="368315" y="154393"/>
                    <a:pt x="362751" y="156253"/>
                    <a:pt x="357187" y="150673"/>
                  </a:cubicBezTo>
                  <a:cubicBezTo>
                    <a:pt x="359042" y="132072"/>
                    <a:pt x="405409" y="96730"/>
                    <a:pt x="410973" y="130212"/>
                  </a:cubicBezTo>
                  <a:cubicBezTo>
                    <a:pt x="412828" y="139512"/>
                    <a:pt x="401700" y="145093"/>
                    <a:pt x="403554" y="154393"/>
                  </a:cubicBezTo>
                  <a:cubicBezTo>
                    <a:pt x="418392" y="161834"/>
                    <a:pt x="410973" y="180435"/>
                    <a:pt x="418392" y="187875"/>
                  </a:cubicBezTo>
                  <a:cubicBezTo>
                    <a:pt x="422101" y="184155"/>
                    <a:pt x="425811" y="174854"/>
                    <a:pt x="427666" y="172994"/>
                  </a:cubicBezTo>
                  <a:cubicBezTo>
                    <a:pt x="433230" y="184155"/>
                    <a:pt x="422101" y="197175"/>
                    <a:pt x="425811" y="206476"/>
                  </a:cubicBezTo>
                  <a:cubicBezTo>
                    <a:pt x="427666" y="213916"/>
                    <a:pt x="436939" y="221357"/>
                    <a:pt x="444358" y="230657"/>
                  </a:cubicBezTo>
                  <a:cubicBezTo>
                    <a:pt x="442503" y="226937"/>
                    <a:pt x="440649" y="225077"/>
                    <a:pt x="440649" y="225077"/>
                  </a:cubicBezTo>
                  <a:cubicBezTo>
                    <a:pt x="453631" y="204616"/>
                    <a:pt x="464760" y="184155"/>
                    <a:pt x="472178" y="161834"/>
                  </a:cubicBezTo>
                  <a:cubicBezTo>
                    <a:pt x="461050" y="167414"/>
                    <a:pt x="457341" y="172994"/>
                    <a:pt x="453631" y="178574"/>
                  </a:cubicBezTo>
                  <a:cubicBezTo>
                    <a:pt x="451777" y="176714"/>
                    <a:pt x="455486" y="172994"/>
                    <a:pt x="453631" y="174854"/>
                  </a:cubicBezTo>
                  <a:cubicBezTo>
                    <a:pt x="425811" y="180435"/>
                    <a:pt x="442503" y="146953"/>
                    <a:pt x="438794" y="133932"/>
                  </a:cubicBezTo>
                  <a:cubicBezTo>
                    <a:pt x="431375" y="135792"/>
                    <a:pt x="423956" y="137652"/>
                    <a:pt x="418392" y="130212"/>
                  </a:cubicBezTo>
                  <a:cubicBezTo>
                    <a:pt x="423956" y="124631"/>
                    <a:pt x="436939" y="117191"/>
                    <a:pt x="444358" y="115331"/>
                  </a:cubicBezTo>
                  <a:cubicBezTo>
                    <a:pt x="442503" y="104170"/>
                    <a:pt x="425811" y="87429"/>
                    <a:pt x="440649" y="79989"/>
                  </a:cubicBezTo>
                  <a:close/>
                  <a:moveTo>
                    <a:pt x="952377" y="6419"/>
                  </a:moveTo>
                  <a:cubicBezTo>
                    <a:pt x="957964" y="15692"/>
                    <a:pt x="956102" y="30530"/>
                    <a:pt x="956102" y="43513"/>
                  </a:cubicBezTo>
                  <a:cubicBezTo>
                    <a:pt x="961689" y="45368"/>
                    <a:pt x="961689" y="52786"/>
                    <a:pt x="969138" y="52786"/>
                  </a:cubicBezTo>
                  <a:cubicBezTo>
                    <a:pt x="965413" y="62060"/>
                    <a:pt x="952377" y="58351"/>
                    <a:pt x="943066" y="62060"/>
                  </a:cubicBezTo>
                  <a:cubicBezTo>
                    <a:pt x="943066" y="67624"/>
                    <a:pt x="941204" y="69479"/>
                    <a:pt x="941204" y="75043"/>
                  </a:cubicBezTo>
                  <a:cubicBezTo>
                    <a:pt x="944928" y="76898"/>
                    <a:pt x="944928" y="73188"/>
                    <a:pt x="948653" y="73188"/>
                  </a:cubicBezTo>
                  <a:cubicBezTo>
                    <a:pt x="950515" y="78752"/>
                    <a:pt x="935617" y="80607"/>
                    <a:pt x="939341" y="86171"/>
                  </a:cubicBezTo>
                  <a:cubicBezTo>
                    <a:pt x="952377" y="78752"/>
                    <a:pt x="965413" y="71333"/>
                    <a:pt x="978449" y="63915"/>
                  </a:cubicBezTo>
                  <a:cubicBezTo>
                    <a:pt x="974724" y="62060"/>
                    <a:pt x="974724" y="56496"/>
                    <a:pt x="974724" y="52786"/>
                  </a:cubicBezTo>
                  <a:cubicBezTo>
                    <a:pt x="978449" y="47222"/>
                    <a:pt x="985898" y="47222"/>
                    <a:pt x="989622" y="43513"/>
                  </a:cubicBezTo>
                  <a:cubicBezTo>
                    <a:pt x="997071" y="34239"/>
                    <a:pt x="998934" y="17547"/>
                    <a:pt x="1010107" y="15692"/>
                  </a:cubicBezTo>
                  <a:cubicBezTo>
                    <a:pt x="1017556" y="21256"/>
                    <a:pt x="1019419" y="32385"/>
                    <a:pt x="1023143" y="41658"/>
                  </a:cubicBezTo>
                  <a:cubicBezTo>
                    <a:pt x="1028730" y="45368"/>
                    <a:pt x="1034317" y="45368"/>
                    <a:pt x="1034317" y="50932"/>
                  </a:cubicBezTo>
                  <a:cubicBezTo>
                    <a:pt x="1034317" y="65769"/>
                    <a:pt x="1002658" y="63915"/>
                    <a:pt x="1000796" y="76898"/>
                  </a:cubicBezTo>
                  <a:cubicBezTo>
                    <a:pt x="1056664" y="78752"/>
                    <a:pt x="1008245" y="119556"/>
                    <a:pt x="995209" y="132539"/>
                  </a:cubicBezTo>
                  <a:cubicBezTo>
                    <a:pt x="1008245" y="162214"/>
                    <a:pt x="1051077" y="171487"/>
                    <a:pt x="1071562" y="193744"/>
                  </a:cubicBezTo>
                  <a:cubicBezTo>
                    <a:pt x="1052939" y="188180"/>
                    <a:pt x="1034317" y="193744"/>
                    <a:pt x="1019419" y="190034"/>
                  </a:cubicBezTo>
                  <a:cubicBezTo>
                    <a:pt x="998934" y="182616"/>
                    <a:pt x="991485" y="162214"/>
                    <a:pt x="978449" y="151086"/>
                  </a:cubicBezTo>
                  <a:cubicBezTo>
                    <a:pt x="967275" y="156650"/>
                    <a:pt x="939341" y="160359"/>
                    <a:pt x="928168" y="145522"/>
                  </a:cubicBezTo>
                  <a:cubicBezTo>
                    <a:pt x="943066" y="143667"/>
                    <a:pt x="957964" y="141812"/>
                    <a:pt x="967275" y="130684"/>
                  </a:cubicBezTo>
                  <a:cubicBezTo>
                    <a:pt x="959826" y="123265"/>
                    <a:pt x="950515" y="113992"/>
                    <a:pt x="950515" y="104718"/>
                  </a:cubicBezTo>
                  <a:cubicBezTo>
                    <a:pt x="963551" y="99154"/>
                    <a:pt x="974724" y="110282"/>
                    <a:pt x="980311" y="115846"/>
                  </a:cubicBezTo>
                  <a:cubicBezTo>
                    <a:pt x="984036" y="110282"/>
                    <a:pt x="991485" y="104718"/>
                    <a:pt x="991485" y="101009"/>
                  </a:cubicBezTo>
                  <a:cubicBezTo>
                    <a:pt x="985898" y="99154"/>
                    <a:pt x="980311" y="97299"/>
                    <a:pt x="976587" y="95445"/>
                  </a:cubicBezTo>
                  <a:cubicBezTo>
                    <a:pt x="972862" y="93590"/>
                    <a:pt x="976587" y="84316"/>
                    <a:pt x="971000" y="86171"/>
                  </a:cubicBezTo>
                  <a:cubicBezTo>
                    <a:pt x="972862" y="82462"/>
                    <a:pt x="974724" y="76898"/>
                    <a:pt x="976587" y="69479"/>
                  </a:cubicBezTo>
                  <a:cubicBezTo>
                    <a:pt x="959826" y="76898"/>
                    <a:pt x="948653" y="86171"/>
                    <a:pt x="933755" y="95445"/>
                  </a:cubicBezTo>
                  <a:cubicBezTo>
                    <a:pt x="924443" y="119556"/>
                    <a:pt x="933755" y="171487"/>
                    <a:pt x="915132" y="173342"/>
                  </a:cubicBezTo>
                  <a:cubicBezTo>
                    <a:pt x="903959" y="173342"/>
                    <a:pt x="896509" y="158505"/>
                    <a:pt x="890923" y="147376"/>
                  </a:cubicBezTo>
                  <a:cubicBezTo>
                    <a:pt x="881611" y="132539"/>
                    <a:pt x="877887" y="126975"/>
                    <a:pt x="879749" y="110282"/>
                  </a:cubicBezTo>
                  <a:cubicBezTo>
                    <a:pt x="896509" y="104718"/>
                    <a:pt x="907683" y="91735"/>
                    <a:pt x="922581" y="84316"/>
                  </a:cubicBezTo>
                  <a:cubicBezTo>
                    <a:pt x="922581" y="84316"/>
                    <a:pt x="922581" y="84316"/>
                    <a:pt x="926306" y="67624"/>
                  </a:cubicBezTo>
                  <a:cubicBezTo>
                    <a:pt x="913270" y="71333"/>
                    <a:pt x="894647" y="80607"/>
                    <a:pt x="881611" y="67624"/>
                  </a:cubicBezTo>
                  <a:cubicBezTo>
                    <a:pt x="898372" y="60205"/>
                    <a:pt x="916994" y="54641"/>
                    <a:pt x="933755" y="47222"/>
                  </a:cubicBezTo>
                  <a:cubicBezTo>
                    <a:pt x="935617" y="26821"/>
                    <a:pt x="937479" y="10128"/>
                    <a:pt x="952377" y="6419"/>
                  </a:cubicBezTo>
                  <a:close/>
                  <a:moveTo>
                    <a:pt x="711993" y="885"/>
                  </a:moveTo>
                  <a:cubicBezTo>
                    <a:pt x="710141" y="15762"/>
                    <a:pt x="691620" y="21341"/>
                    <a:pt x="687916" y="36218"/>
                  </a:cubicBezTo>
                  <a:cubicBezTo>
                    <a:pt x="721254" y="28780"/>
                    <a:pt x="756443" y="30639"/>
                    <a:pt x="773112" y="49236"/>
                  </a:cubicBezTo>
                  <a:cubicBezTo>
                    <a:pt x="758295" y="62253"/>
                    <a:pt x="730514" y="65972"/>
                    <a:pt x="711993" y="75271"/>
                  </a:cubicBezTo>
                  <a:cubicBezTo>
                    <a:pt x="711993" y="86429"/>
                    <a:pt x="700881" y="90148"/>
                    <a:pt x="699029" y="99446"/>
                  </a:cubicBezTo>
                  <a:cubicBezTo>
                    <a:pt x="704585" y="105025"/>
                    <a:pt x="721254" y="92008"/>
                    <a:pt x="726810" y="99446"/>
                  </a:cubicBezTo>
                  <a:cubicBezTo>
                    <a:pt x="728662" y="105025"/>
                    <a:pt x="730514" y="108744"/>
                    <a:pt x="730514" y="114323"/>
                  </a:cubicBezTo>
                  <a:cubicBezTo>
                    <a:pt x="726810" y="119902"/>
                    <a:pt x="719401" y="125481"/>
                    <a:pt x="717549" y="132920"/>
                  </a:cubicBezTo>
                  <a:cubicBezTo>
                    <a:pt x="723106" y="153376"/>
                    <a:pt x="723106" y="181271"/>
                    <a:pt x="702733" y="190569"/>
                  </a:cubicBezTo>
                  <a:cubicBezTo>
                    <a:pt x="691620" y="183130"/>
                    <a:pt x="686064" y="171972"/>
                    <a:pt x="676804" y="162674"/>
                  </a:cubicBezTo>
                  <a:cubicBezTo>
                    <a:pt x="680508" y="164534"/>
                    <a:pt x="682360" y="166393"/>
                    <a:pt x="687916" y="164534"/>
                  </a:cubicBezTo>
                  <a:cubicBezTo>
                    <a:pt x="686064" y="160815"/>
                    <a:pt x="678656" y="158955"/>
                    <a:pt x="680508" y="157095"/>
                  </a:cubicBezTo>
                  <a:cubicBezTo>
                    <a:pt x="687916" y="160815"/>
                    <a:pt x="699029" y="166393"/>
                    <a:pt x="708289" y="162674"/>
                  </a:cubicBezTo>
                  <a:cubicBezTo>
                    <a:pt x="708289" y="144078"/>
                    <a:pt x="699029" y="127341"/>
                    <a:pt x="680508" y="134779"/>
                  </a:cubicBezTo>
                  <a:cubicBezTo>
                    <a:pt x="678656" y="129200"/>
                    <a:pt x="671247" y="131060"/>
                    <a:pt x="673099" y="127341"/>
                  </a:cubicBezTo>
                  <a:cubicBezTo>
                    <a:pt x="673099" y="119902"/>
                    <a:pt x="684212" y="119902"/>
                    <a:pt x="684212" y="112464"/>
                  </a:cubicBezTo>
                  <a:cubicBezTo>
                    <a:pt x="676804" y="108744"/>
                    <a:pt x="682360" y="97586"/>
                    <a:pt x="680508" y="93867"/>
                  </a:cubicBezTo>
                  <a:cubicBezTo>
                    <a:pt x="671247" y="95727"/>
                    <a:pt x="658283" y="101306"/>
                    <a:pt x="652726" y="101306"/>
                  </a:cubicBezTo>
                  <a:lnTo>
                    <a:pt x="645509" y="88624"/>
                  </a:lnTo>
                  <a:lnTo>
                    <a:pt x="645774" y="88047"/>
                  </a:lnTo>
                  <a:lnTo>
                    <a:pt x="673794" y="73179"/>
                  </a:lnTo>
                  <a:cubicBezTo>
                    <a:pt x="681434" y="66902"/>
                    <a:pt x="688842" y="60394"/>
                    <a:pt x="700881" y="56674"/>
                  </a:cubicBezTo>
                  <a:cubicBezTo>
                    <a:pt x="704585" y="58534"/>
                    <a:pt x="708289" y="60394"/>
                    <a:pt x="711993" y="64113"/>
                  </a:cubicBezTo>
                  <a:cubicBezTo>
                    <a:pt x="721254" y="58534"/>
                    <a:pt x="736070" y="54815"/>
                    <a:pt x="743479" y="47376"/>
                  </a:cubicBezTo>
                  <a:cubicBezTo>
                    <a:pt x="726810" y="45516"/>
                    <a:pt x="708289" y="41797"/>
                    <a:pt x="686064" y="47376"/>
                  </a:cubicBezTo>
                  <a:cubicBezTo>
                    <a:pt x="674951" y="59464"/>
                    <a:pt x="658746" y="69692"/>
                    <a:pt x="648328" y="82477"/>
                  </a:cubicBezTo>
                  <a:lnTo>
                    <a:pt x="645774" y="88047"/>
                  </a:lnTo>
                  <a:lnTo>
                    <a:pt x="645318" y="88288"/>
                  </a:lnTo>
                  <a:lnTo>
                    <a:pt x="645509" y="88624"/>
                  </a:lnTo>
                  <a:lnTo>
                    <a:pt x="638402" y="104124"/>
                  </a:lnTo>
                  <a:cubicBezTo>
                    <a:pt x="637447" y="112348"/>
                    <a:pt x="639299" y="121762"/>
                    <a:pt x="645318" y="132920"/>
                  </a:cubicBezTo>
                  <a:cubicBezTo>
                    <a:pt x="639762" y="140358"/>
                    <a:pt x="632354" y="144078"/>
                    <a:pt x="623093" y="149657"/>
                  </a:cubicBezTo>
                  <a:cubicBezTo>
                    <a:pt x="595312" y="112464"/>
                    <a:pt x="626797" y="92008"/>
                    <a:pt x="639762" y="71551"/>
                  </a:cubicBezTo>
                  <a:cubicBezTo>
                    <a:pt x="626797" y="69692"/>
                    <a:pt x="613833" y="47376"/>
                    <a:pt x="619389" y="30639"/>
                  </a:cubicBezTo>
                  <a:cubicBezTo>
                    <a:pt x="637910" y="26920"/>
                    <a:pt x="639762" y="47376"/>
                    <a:pt x="658283" y="43657"/>
                  </a:cubicBezTo>
                  <a:cubicBezTo>
                    <a:pt x="654579" y="39937"/>
                    <a:pt x="649022" y="26920"/>
                    <a:pt x="654579" y="21341"/>
                  </a:cubicBezTo>
                  <a:cubicBezTo>
                    <a:pt x="663839" y="17622"/>
                    <a:pt x="667543" y="25060"/>
                    <a:pt x="674951" y="25060"/>
                  </a:cubicBezTo>
                  <a:cubicBezTo>
                    <a:pt x="689768" y="17622"/>
                    <a:pt x="691620" y="-4694"/>
                    <a:pt x="711993" y="885"/>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7" name="işľîḑè">
              <a:extLst>
                <a:ext uri="{FF2B5EF4-FFF2-40B4-BE49-F238E27FC236}">
                  <a16:creationId xmlns:a16="http://schemas.microsoft.com/office/drawing/2014/main" id="{5D54F958-F71A-4F09-9FCC-07FF3F81C1DE}"/>
                </a:ext>
              </a:extLst>
            </p:cNvPr>
            <p:cNvSpPr/>
            <p:nvPr userDrawn="1"/>
          </p:nvSpPr>
          <p:spPr bwMode="auto">
            <a:xfrm>
              <a:off x="790116" y="1463745"/>
              <a:ext cx="367377" cy="357532"/>
            </a:xfrm>
            <a:custGeom>
              <a:avLst/>
              <a:gdLst>
                <a:gd name="connsiteX0" fmla="*/ 1049501 w 1125537"/>
                <a:gd name="connsiteY0" fmla="*/ 691909 h 1095375"/>
                <a:gd name="connsiteX1" fmla="*/ 1125537 w 1125537"/>
                <a:gd name="connsiteY1" fmla="*/ 709613 h 1095375"/>
                <a:gd name="connsiteX2" fmla="*/ 1045517 w 1125537"/>
                <a:gd name="connsiteY2" fmla="*/ 799065 h 1095375"/>
                <a:gd name="connsiteX3" fmla="*/ 824067 w 1125537"/>
                <a:gd name="connsiteY3" fmla="*/ 1007787 h 1095375"/>
                <a:gd name="connsiteX4" fmla="*/ 735528 w 1125537"/>
                <a:gd name="connsiteY4" fmla="*/ 1036148 h 1095375"/>
                <a:gd name="connsiteX5" fmla="*/ 645049 w 1125537"/>
                <a:gd name="connsiteY5" fmla="*/ 1054066 h 1095375"/>
                <a:gd name="connsiteX6" fmla="*/ 723900 w 1125537"/>
                <a:gd name="connsiteY6" fmla="*/ 1073012 h 1095375"/>
                <a:gd name="connsiteX7" fmla="*/ 692264 w 1125537"/>
                <a:gd name="connsiteY7" fmla="*/ 1095375 h 1095375"/>
                <a:gd name="connsiteX8" fmla="*/ 602678 w 1125537"/>
                <a:gd name="connsiteY8" fmla="*/ 1075691 h 1095375"/>
                <a:gd name="connsiteX9" fmla="*/ 561189 w 1125537"/>
                <a:gd name="connsiteY9" fmla="*/ 1068840 h 1095375"/>
                <a:gd name="connsiteX10" fmla="*/ 522859 w 1125537"/>
                <a:gd name="connsiteY10" fmla="*/ 1075400 h 1095375"/>
                <a:gd name="connsiteX11" fmla="*/ 433273 w 1125537"/>
                <a:gd name="connsiteY11" fmla="*/ 1095375 h 1095375"/>
                <a:gd name="connsiteX12" fmla="*/ 401637 w 1125537"/>
                <a:gd name="connsiteY12" fmla="*/ 1073012 h 1095375"/>
                <a:gd name="connsiteX13" fmla="*/ 477591 w 1125537"/>
                <a:gd name="connsiteY13" fmla="*/ 1054536 h 1095375"/>
                <a:gd name="connsiteX14" fmla="*/ 390009 w 1125537"/>
                <a:gd name="connsiteY14" fmla="*/ 1037720 h 1095375"/>
                <a:gd name="connsiteX15" fmla="*/ 301470 w 1125537"/>
                <a:gd name="connsiteY15" fmla="*/ 1009650 h 1095375"/>
                <a:gd name="connsiteX16" fmla="*/ 80020 w 1125537"/>
                <a:gd name="connsiteY16" fmla="*/ 799065 h 1095375"/>
                <a:gd name="connsiteX17" fmla="*/ 0 w 1125537"/>
                <a:gd name="connsiteY17" fmla="*/ 709613 h 1095375"/>
                <a:gd name="connsiteX18" fmla="*/ 76036 w 1125537"/>
                <a:gd name="connsiteY18" fmla="*/ 691909 h 1095375"/>
                <a:gd name="connsiteX19" fmla="*/ 260530 w 1125537"/>
                <a:gd name="connsiteY19" fmla="*/ 784156 h 1095375"/>
                <a:gd name="connsiteX20" fmla="*/ 361020 w 1125537"/>
                <a:gd name="connsiteY20" fmla="*/ 909016 h 1095375"/>
                <a:gd name="connsiteX21" fmla="*/ 541064 w 1125537"/>
                <a:gd name="connsiteY21" fmla="*/ 1019667 h 1095375"/>
                <a:gd name="connsiteX22" fmla="*/ 561893 w 1125537"/>
                <a:gd name="connsiteY22" fmla="*/ 1026741 h 1095375"/>
                <a:gd name="connsiteX23" fmla="*/ 584473 w 1125537"/>
                <a:gd name="connsiteY23" fmla="*/ 1018968 h 1095375"/>
                <a:gd name="connsiteX24" fmla="*/ 764518 w 1125537"/>
                <a:gd name="connsiteY24" fmla="*/ 909016 h 1095375"/>
                <a:gd name="connsiteX25" fmla="*/ 865008 w 1125537"/>
                <a:gd name="connsiteY25" fmla="*/ 784156 h 1095375"/>
                <a:gd name="connsiteX26" fmla="*/ 1049501 w 1125537"/>
                <a:gd name="connsiteY26" fmla="*/ 691909 h 1095375"/>
                <a:gd name="connsiteX27" fmla="*/ 776714 w 1125537"/>
                <a:gd name="connsiteY27" fmla="*/ 365125 h 1095375"/>
                <a:gd name="connsiteX28" fmla="*/ 819460 w 1125537"/>
                <a:gd name="connsiteY28" fmla="*/ 758162 h 1095375"/>
                <a:gd name="connsiteX29" fmla="*/ 579709 w 1125537"/>
                <a:gd name="connsiteY29" fmla="*/ 966788 h 1095375"/>
                <a:gd name="connsiteX30" fmla="*/ 611304 w 1125537"/>
                <a:gd name="connsiteY30" fmla="*/ 810319 h 1095375"/>
                <a:gd name="connsiteX31" fmla="*/ 739543 w 1125537"/>
                <a:gd name="connsiteY31" fmla="*/ 581202 h 1095375"/>
                <a:gd name="connsiteX32" fmla="*/ 776714 w 1125537"/>
                <a:gd name="connsiteY32" fmla="*/ 365125 h 1095375"/>
                <a:gd name="connsiteX33" fmla="*/ 678684 w 1125537"/>
                <a:gd name="connsiteY33" fmla="*/ 201612 h 1095375"/>
                <a:gd name="connsiteX34" fmla="*/ 732659 w 1125537"/>
                <a:gd name="connsiteY34" fmla="*/ 540449 h 1095375"/>
                <a:gd name="connsiteX35" fmla="*/ 587485 w 1125537"/>
                <a:gd name="connsiteY35" fmla="*/ 797369 h 1095375"/>
                <a:gd name="connsiteX36" fmla="*/ 561428 w 1125537"/>
                <a:gd name="connsiteY36" fmla="*/ 966787 h 1095375"/>
                <a:gd name="connsiteX37" fmla="*/ 486979 w 1125537"/>
                <a:gd name="connsiteY37" fmla="*/ 760134 h 1095375"/>
                <a:gd name="connsiteX38" fmla="*/ 678684 w 1125537"/>
                <a:gd name="connsiteY38" fmla="*/ 201612 h 1095375"/>
                <a:gd name="connsiteX39" fmla="*/ 520219 w 1125537"/>
                <a:gd name="connsiteY39" fmla="*/ 0 h 1095375"/>
                <a:gd name="connsiteX40" fmla="*/ 652241 w 1125537"/>
                <a:gd name="connsiteY40" fmla="*/ 184312 h 1095375"/>
                <a:gd name="connsiteX41" fmla="*/ 497906 w 1125537"/>
                <a:gd name="connsiteY41" fmla="*/ 668362 h 1095375"/>
                <a:gd name="connsiteX42" fmla="*/ 470014 w 1125537"/>
                <a:gd name="connsiteY42" fmla="*/ 880600 h 1095375"/>
                <a:gd name="connsiteX43" fmla="*/ 536955 w 1125537"/>
                <a:gd name="connsiteY43" fmla="*/ 969963 h 1095375"/>
                <a:gd name="connsiteX44" fmla="*/ 484890 w 1125537"/>
                <a:gd name="connsiteY44" fmla="*/ 953208 h 1095375"/>
                <a:gd name="connsiteX45" fmla="*/ 416090 w 1125537"/>
                <a:gd name="connsiteY45" fmla="*/ 904802 h 1095375"/>
                <a:gd name="connsiteX46" fmla="*/ 432825 w 1125537"/>
                <a:gd name="connsiteY46" fmla="*/ 260643 h 1095375"/>
                <a:gd name="connsiteX47" fmla="*/ 520219 w 1125537"/>
                <a:gd name="connsiteY47" fmla="*/ 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5537" h="1095375">
                  <a:moveTo>
                    <a:pt x="1049501" y="691909"/>
                  </a:moveTo>
                  <a:cubicBezTo>
                    <a:pt x="1074711" y="693190"/>
                    <a:pt x="1100415" y="698897"/>
                    <a:pt x="1125537" y="709613"/>
                  </a:cubicBezTo>
                  <a:cubicBezTo>
                    <a:pt x="1090180" y="733839"/>
                    <a:pt x="1073431" y="750612"/>
                    <a:pt x="1045517" y="799065"/>
                  </a:cubicBezTo>
                  <a:cubicBezTo>
                    <a:pt x="998994" y="879199"/>
                    <a:pt x="920835" y="964924"/>
                    <a:pt x="824067" y="1007787"/>
                  </a:cubicBezTo>
                  <a:cubicBezTo>
                    <a:pt x="799410" y="1018968"/>
                    <a:pt x="768937" y="1028170"/>
                    <a:pt x="735528" y="1036148"/>
                  </a:cubicBezTo>
                  <a:lnTo>
                    <a:pt x="645049" y="1054066"/>
                  </a:lnTo>
                  <a:lnTo>
                    <a:pt x="723900" y="1073012"/>
                  </a:lnTo>
                  <a:cubicBezTo>
                    <a:pt x="692264" y="1095375"/>
                    <a:pt x="692264" y="1095375"/>
                    <a:pt x="692264" y="1095375"/>
                  </a:cubicBezTo>
                  <a:cubicBezTo>
                    <a:pt x="667142" y="1087921"/>
                    <a:pt x="636320" y="1081631"/>
                    <a:pt x="602678" y="1075691"/>
                  </a:cubicBezTo>
                  <a:lnTo>
                    <a:pt x="561189" y="1068840"/>
                  </a:lnTo>
                  <a:lnTo>
                    <a:pt x="522859" y="1075400"/>
                  </a:lnTo>
                  <a:cubicBezTo>
                    <a:pt x="489217" y="1081515"/>
                    <a:pt x="458395" y="1087921"/>
                    <a:pt x="433273" y="1095375"/>
                  </a:cubicBezTo>
                  <a:cubicBezTo>
                    <a:pt x="433273" y="1095375"/>
                    <a:pt x="433273" y="1095375"/>
                    <a:pt x="401637" y="1073012"/>
                  </a:cubicBezTo>
                  <a:lnTo>
                    <a:pt x="477591" y="1054536"/>
                  </a:lnTo>
                  <a:lnTo>
                    <a:pt x="390009" y="1037720"/>
                  </a:lnTo>
                  <a:cubicBezTo>
                    <a:pt x="356600" y="1029917"/>
                    <a:pt x="326127" y="1020832"/>
                    <a:pt x="301470" y="1009650"/>
                  </a:cubicBezTo>
                  <a:cubicBezTo>
                    <a:pt x="204702" y="964924"/>
                    <a:pt x="126543" y="879199"/>
                    <a:pt x="80020" y="799065"/>
                  </a:cubicBezTo>
                  <a:cubicBezTo>
                    <a:pt x="52106" y="752475"/>
                    <a:pt x="35357" y="735703"/>
                    <a:pt x="0" y="709613"/>
                  </a:cubicBezTo>
                  <a:cubicBezTo>
                    <a:pt x="25122" y="698897"/>
                    <a:pt x="50826" y="693190"/>
                    <a:pt x="76036" y="691909"/>
                  </a:cubicBezTo>
                  <a:cubicBezTo>
                    <a:pt x="151665" y="688065"/>
                    <a:pt x="222846" y="724055"/>
                    <a:pt x="260530" y="784156"/>
                  </a:cubicBezTo>
                  <a:cubicBezTo>
                    <a:pt x="305192" y="851245"/>
                    <a:pt x="323801" y="877335"/>
                    <a:pt x="361020" y="909016"/>
                  </a:cubicBezTo>
                  <a:cubicBezTo>
                    <a:pt x="414056" y="958402"/>
                    <a:pt x="477328" y="993810"/>
                    <a:pt x="541064" y="1019667"/>
                  </a:cubicBezTo>
                  <a:lnTo>
                    <a:pt x="561893" y="1026741"/>
                  </a:lnTo>
                  <a:lnTo>
                    <a:pt x="584473" y="1018968"/>
                  </a:lnTo>
                  <a:cubicBezTo>
                    <a:pt x="648210" y="992878"/>
                    <a:pt x="711481" y="957470"/>
                    <a:pt x="764518" y="909016"/>
                  </a:cubicBezTo>
                  <a:cubicBezTo>
                    <a:pt x="801736" y="875472"/>
                    <a:pt x="820345" y="851245"/>
                    <a:pt x="865008" y="784156"/>
                  </a:cubicBezTo>
                  <a:cubicBezTo>
                    <a:pt x="902691" y="724055"/>
                    <a:pt x="973872" y="688065"/>
                    <a:pt x="1049501" y="691909"/>
                  </a:cubicBezTo>
                  <a:close/>
                  <a:moveTo>
                    <a:pt x="776714" y="365125"/>
                  </a:moveTo>
                  <a:cubicBezTo>
                    <a:pt x="882650" y="473164"/>
                    <a:pt x="858489" y="670613"/>
                    <a:pt x="819460" y="758162"/>
                  </a:cubicBezTo>
                  <a:cubicBezTo>
                    <a:pt x="782289" y="845710"/>
                    <a:pt x="689362" y="959337"/>
                    <a:pt x="579709" y="966788"/>
                  </a:cubicBezTo>
                  <a:cubicBezTo>
                    <a:pt x="577850" y="886691"/>
                    <a:pt x="587143" y="851299"/>
                    <a:pt x="611304" y="810319"/>
                  </a:cubicBezTo>
                  <a:cubicBezTo>
                    <a:pt x="654050" y="733946"/>
                    <a:pt x="702372" y="661300"/>
                    <a:pt x="739543" y="581202"/>
                  </a:cubicBezTo>
                  <a:cubicBezTo>
                    <a:pt x="769279" y="519732"/>
                    <a:pt x="786006" y="454536"/>
                    <a:pt x="776714" y="365125"/>
                  </a:cubicBezTo>
                  <a:close/>
                  <a:moveTo>
                    <a:pt x="678684" y="201612"/>
                  </a:moveTo>
                  <a:cubicBezTo>
                    <a:pt x="781050" y="268635"/>
                    <a:pt x="775467" y="438053"/>
                    <a:pt x="732659" y="540449"/>
                  </a:cubicBezTo>
                  <a:cubicBezTo>
                    <a:pt x="704741" y="603748"/>
                    <a:pt x="656349" y="678217"/>
                    <a:pt x="587485" y="797369"/>
                  </a:cubicBezTo>
                  <a:cubicBezTo>
                    <a:pt x="550260" y="860668"/>
                    <a:pt x="550260" y="903488"/>
                    <a:pt x="561428" y="966787"/>
                  </a:cubicBezTo>
                  <a:cubicBezTo>
                    <a:pt x="531648" y="940723"/>
                    <a:pt x="457200" y="856945"/>
                    <a:pt x="486979" y="760134"/>
                  </a:cubicBezTo>
                  <a:cubicBezTo>
                    <a:pt x="537232" y="592577"/>
                    <a:pt x="740104" y="411989"/>
                    <a:pt x="678684" y="201612"/>
                  </a:cubicBezTo>
                  <a:close/>
                  <a:moveTo>
                    <a:pt x="520219" y="0"/>
                  </a:moveTo>
                  <a:cubicBezTo>
                    <a:pt x="568565" y="24203"/>
                    <a:pt x="622490" y="83778"/>
                    <a:pt x="652241" y="184312"/>
                  </a:cubicBezTo>
                  <a:cubicBezTo>
                    <a:pt x="708025" y="374209"/>
                    <a:pt x="566706" y="510115"/>
                    <a:pt x="497906" y="668362"/>
                  </a:cubicBezTo>
                  <a:cubicBezTo>
                    <a:pt x="449560" y="768896"/>
                    <a:pt x="442122" y="809854"/>
                    <a:pt x="470014" y="880600"/>
                  </a:cubicBezTo>
                  <a:cubicBezTo>
                    <a:pt x="484890" y="921558"/>
                    <a:pt x="518360" y="953208"/>
                    <a:pt x="536955" y="969963"/>
                  </a:cubicBezTo>
                  <a:cubicBezTo>
                    <a:pt x="523938" y="968101"/>
                    <a:pt x="501625" y="962516"/>
                    <a:pt x="484890" y="953208"/>
                  </a:cubicBezTo>
                  <a:cubicBezTo>
                    <a:pt x="460717" y="938314"/>
                    <a:pt x="427246" y="915973"/>
                    <a:pt x="416090" y="904802"/>
                  </a:cubicBezTo>
                  <a:cubicBezTo>
                    <a:pt x="241300" y="720491"/>
                    <a:pt x="285927" y="472880"/>
                    <a:pt x="432825" y="260643"/>
                  </a:cubicBezTo>
                  <a:cubicBezTo>
                    <a:pt x="512782" y="147077"/>
                    <a:pt x="553690" y="109842"/>
                    <a:pt x="520219" y="0"/>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8" name="îṡļîḓe">
              <a:extLst>
                <a:ext uri="{FF2B5EF4-FFF2-40B4-BE49-F238E27FC236}">
                  <a16:creationId xmlns:a16="http://schemas.microsoft.com/office/drawing/2014/main" id="{FB277336-6B91-4592-A7BD-9C7C5539B4C7}"/>
                </a:ext>
              </a:extLst>
            </p:cNvPr>
            <p:cNvSpPr/>
            <p:nvPr userDrawn="1"/>
          </p:nvSpPr>
          <p:spPr bwMode="auto">
            <a:xfrm>
              <a:off x="710319" y="1667901"/>
              <a:ext cx="525417" cy="251309"/>
            </a:xfrm>
            <a:custGeom>
              <a:avLst/>
              <a:gdLst>
                <a:gd name="T0" fmla="*/ 794 w 866"/>
                <a:gd name="T1" fmla="*/ 22 h 414"/>
                <a:gd name="T2" fmla="*/ 863 w 866"/>
                <a:gd name="T3" fmla="*/ 57 h 414"/>
                <a:gd name="T4" fmla="*/ 783 w 866"/>
                <a:gd name="T5" fmla="*/ 75 h 414"/>
                <a:gd name="T6" fmla="*/ 841 w 866"/>
                <a:gd name="T7" fmla="*/ 137 h 414"/>
                <a:gd name="T8" fmla="*/ 747 w 866"/>
                <a:gd name="T9" fmla="*/ 160 h 414"/>
                <a:gd name="T10" fmla="*/ 747 w 866"/>
                <a:gd name="T11" fmla="*/ 160 h 414"/>
                <a:gd name="T12" fmla="*/ 771 w 866"/>
                <a:gd name="T13" fmla="*/ 233 h 414"/>
                <a:gd name="T14" fmla="*/ 756 w 866"/>
                <a:gd name="T15" fmla="*/ 226 h 414"/>
                <a:gd name="T16" fmla="*/ 715 w 866"/>
                <a:gd name="T17" fmla="*/ 210 h 414"/>
                <a:gd name="T18" fmla="*/ 745 w 866"/>
                <a:gd name="T19" fmla="*/ 204 h 414"/>
                <a:gd name="T20" fmla="*/ 732 w 866"/>
                <a:gd name="T21" fmla="*/ 215 h 414"/>
                <a:gd name="T22" fmla="*/ 770 w 866"/>
                <a:gd name="T23" fmla="*/ 200 h 414"/>
                <a:gd name="T24" fmla="*/ 783 w 866"/>
                <a:gd name="T25" fmla="*/ 243 h 414"/>
                <a:gd name="T26" fmla="*/ 695 w 866"/>
                <a:gd name="T27" fmla="*/ 271 h 414"/>
                <a:gd name="T28" fmla="*/ 692 w 866"/>
                <a:gd name="T29" fmla="*/ 256 h 414"/>
                <a:gd name="T30" fmla="*/ 703 w 866"/>
                <a:gd name="T31" fmla="*/ 323 h 414"/>
                <a:gd name="T32" fmla="*/ 700 w 866"/>
                <a:gd name="T33" fmla="*/ 237 h 414"/>
                <a:gd name="T34" fmla="*/ 713 w 866"/>
                <a:gd name="T35" fmla="*/ 269 h 414"/>
                <a:gd name="T36" fmla="*/ 751 w 866"/>
                <a:gd name="T37" fmla="*/ 280 h 414"/>
                <a:gd name="T38" fmla="*/ 699 w 866"/>
                <a:gd name="T39" fmla="*/ 285 h 414"/>
                <a:gd name="T40" fmla="*/ 597 w 866"/>
                <a:gd name="T41" fmla="*/ 301 h 414"/>
                <a:gd name="T42" fmla="*/ 629 w 866"/>
                <a:gd name="T43" fmla="*/ 315 h 414"/>
                <a:gd name="T44" fmla="*/ 643 w 866"/>
                <a:gd name="T45" fmla="*/ 341 h 414"/>
                <a:gd name="T46" fmla="*/ 597 w 866"/>
                <a:gd name="T47" fmla="*/ 301 h 414"/>
                <a:gd name="T48" fmla="*/ 571 w 866"/>
                <a:gd name="T49" fmla="*/ 313 h 414"/>
                <a:gd name="T50" fmla="*/ 524 w 866"/>
                <a:gd name="T51" fmla="*/ 329 h 414"/>
                <a:gd name="T52" fmla="*/ 506 w 866"/>
                <a:gd name="T53" fmla="*/ 408 h 414"/>
                <a:gd name="T54" fmla="*/ 456 w 866"/>
                <a:gd name="T55" fmla="*/ 379 h 414"/>
                <a:gd name="T56" fmla="*/ 457 w 866"/>
                <a:gd name="T57" fmla="*/ 412 h 414"/>
                <a:gd name="T58" fmla="*/ 411 w 866"/>
                <a:gd name="T59" fmla="*/ 340 h 414"/>
                <a:gd name="T60" fmla="*/ 386 w 866"/>
                <a:gd name="T61" fmla="*/ 394 h 414"/>
                <a:gd name="T62" fmla="*/ 346 w 866"/>
                <a:gd name="T63" fmla="*/ 405 h 414"/>
                <a:gd name="T64" fmla="*/ 329 w 866"/>
                <a:gd name="T65" fmla="*/ 371 h 414"/>
                <a:gd name="T66" fmla="*/ 350 w 866"/>
                <a:gd name="T67" fmla="*/ 386 h 414"/>
                <a:gd name="T68" fmla="*/ 378 w 866"/>
                <a:gd name="T69" fmla="*/ 335 h 414"/>
                <a:gd name="T70" fmla="*/ 291 w 866"/>
                <a:gd name="T71" fmla="*/ 310 h 414"/>
                <a:gd name="T72" fmla="*/ 253 w 866"/>
                <a:gd name="T73" fmla="*/ 328 h 414"/>
                <a:gd name="T74" fmla="*/ 193 w 866"/>
                <a:gd name="T75" fmla="*/ 306 h 414"/>
                <a:gd name="T76" fmla="*/ 186 w 866"/>
                <a:gd name="T77" fmla="*/ 321 h 414"/>
                <a:gd name="T78" fmla="*/ 208 w 866"/>
                <a:gd name="T79" fmla="*/ 259 h 414"/>
                <a:gd name="T80" fmla="*/ 186 w 866"/>
                <a:gd name="T81" fmla="*/ 321 h 414"/>
                <a:gd name="T82" fmla="*/ 149 w 866"/>
                <a:gd name="T83" fmla="*/ 240 h 414"/>
                <a:gd name="T84" fmla="*/ 112 w 866"/>
                <a:gd name="T85" fmla="*/ 271 h 414"/>
                <a:gd name="T86" fmla="*/ 85 w 866"/>
                <a:gd name="T87" fmla="*/ 239 h 414"/>
                <a:gd name="T88" fmla="*/ 68 w 866"/>
                <a:gd name="T89" fmla="*/ 178 h 414"/>
                <a:gd name="T90" fmla="*/ 82 w 866"/>
                <a:gd name="T91" fmla="*/ 187 h 414"/>
                <a:gd name="T92" fmla="*/ 100 w 866"/>
                <a:gd name="T93" fmla="*/ 141 h 414"/>
                <a:gd name="T94" fmla="*/ 116 w 866"/>
                <a:gd name="T95" fmla="*/ 191 h 414"/>
                <a:gd name="T96" fmla="*/ 105 w 866"/>
                <a:gd name="T97" fmla="*/ 158 h 414"/>
                <a:gd name="T98" fmla="*/ 103 w 866"/>
                <a:gd name="T99" fmla="*/ 188 h 414"/>
                <a:gd name="T100" fmla="*/ 65 w 866"/>
                <a:gd name="T101" fmla="*/ 207 h 414"/>
                <a:gd name="T102" fmla="*/ 52 w 866"/>
                <a:gd name="T103" fmla="*/ 90 h 414"/>
                <a:gd name="T104" fmla="*/ 62 w 866"/>
                <a:gd name="T105" fmla="*/ 116 h 414"/>
                <a:gd name="T106" fmla="*/ 52 w 866"/>
                <a:gd name="T107" fmla="*/ 90 h 414"/>
                <a:gd name="T108" fmla="*/ 91 w 866"/>
                <a:gd name="T109" fmla="*/ 118 h 414"/>
                <a:gd name="T110" fmla="*/ 20 w 866"/>
                <a:gd name="T111" fmla="*/ 116 h 414"/>
                <a:gd name="T112" fmla="*/ 74 w 866"/>
                <a:gd name="T113" fmla="*/ 1 h 414"/>
                <a:gd name="T114" fmla="*/ 47 w 866"/>
                <a:gd name="T115" fmla="*/ 24 h 414"/>
                <a:gd name="T116" fmla="*/ 3 w 866"/>
                <a:gd name="T117" fmla="*/ 3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6" h="414">
                  <a:moveTo>
                    <a:pt x="786" y="70"/>
                  </a:moveTo>
                  <a:cubicBezTo>
                    <a:pt x="790" y="48"/>
                    <a:pt x="790" y="48"/>
                    <a:pt x="790" y="48"/>
                  </a:cubicBezTo>
                  <a:cubicBezTo>
                    <a:pt x="816" y="39"/>
                    <a:pt x="816" y="39"/>
                    <a:pt x="816" y="39"/>
                  </a:cubicBezTo>
                  <a:cubicBezTo>
                    <a:pt x="794" y="22"/>
                    <a:pt x="794" y="22"/>
                    <a:pt x="794" y="22"/>
                  </a:cubicBezTo>
                  <a:cubicBezTo>
                    <a:pt x="797" y="0"/>
                    <a:pt x="797" y="0"/>
                    <a:pt x="797" y="0"/>
                  </a:cubicBezTo>
                  <a:cubicBezTo>
                    <a:pt x="836" y="32"/>
                    <a:pt x="836" y="32"/>
                    <a:pt x="836" y="32"/>
                  </a:cubicBezTo>
                  <a:cubicBezTo>
                    <a:pt x="866" y="37"/>
                    <a:pt x="866" y="37"/>
                    <a:pt x="866" y="37"/>
                  </a:cubicBezTo>
                  <a:cubicBezTo>
                    <a:pt x="863" y="57"/>
                    <a:pt x="863" y="57"/>
                    <a:pt x="863" y="57"/>
                  </a:cubicBezTo>
                  <a:cubicBezTo>
                    <a:pt x="833" y="52"/>
                    <a:pt x="833" y="52"/>
                    <a:pt x="833" y="52"/>
                  </a:cubicBezTo>
                  <a:lnTo>
                    <a:pt x="786" y="70"/>
                  </a:lnTo>
                  <a:close/>
                  <a:moveTo>
                    <a:pt x="764" y="133"/>
                  </a:moveTo>
                  <a:cubicBezTo>
                    <a:pt x="783" y="75"/>
                    <a:pt x="783" y="75"/>
                    <a:pt x="783" y="75"/>
                  </a:cubicBezTo>
                  <a:cubicBezTo>
                    <a:pt x="800" y="81"/>
                    <a:pt x="800" y="81"/>
                    <a:pt x="800" y="81"/>
                  </a:cubicBezTo>
                  <a:cubicBezTo>
                    <a:pt x="794" y="100"/>
                    <a:pt x="794" y="100"/>
                    <a:pt x="794" y="100"/>
                  </a:cubicBezTo>
                  <a:cubicBezTo>
                    <a:pt x="847" y="118"/>
                    <a:pt x="847" y="118"/>
                    <a:pt x="847" y="118"/>
                  </a:cubicBezTo>
                  <a:cubicBezTo>
                    <a:pt x="841" y="137"/>
                    <a:pt x="841" y="137"/>
                    <a:pt x="841" y="137"/>
                  </a:cubicBezTo>
                  <a:cubicBezTo>
                    <a:pt x="788" y="120"/>
                    <a:pt x="788" y="120"/>
                    <a:pt x="788" y="120"/>
                  </a:cubicBezTo>
                  <a:cubicBezTo>
                    <a:pt x="781" y="139"/>
                    <a:pt x="781" y="139"/>
                    <a:pt x="781" y="139"/>
                  </a:cubicBezTo>
                  <a:lnTo>
                    <a:pt x="764" y="133"/>
                  </a:lnTo>
                  <a:close/>
                  <a:moveTo>
                    <a:pt x="747" y="160"/>
                  </a:moveTo>
                  <a:cubicBezTo>
                    <a:pt x="757" y="143"/>
                    <a:pt x="757" y="143"/>
                    <a:pt x="757" y="143"/>
                  </a:cubicBezTo>
                  <a:cubicBezTo>
                    <a:pt x="822" y="179"/>
                    <a:pt x="822" y="179"/>
                    <a:pt x="822" y="179"/>
                  </a:cubicBezTo>
                  <a:cubicBezTo>
                    <a:pt x="812" y="196"/>
                    <a:pt x="812" y="196"/>
                    <a:pt x="812" y="196"/>
                  </a:cubicBezTo>
                  <a:lnTo>
                    <a:pt x="747" y="160"/>
                  </a:lnTo>
                  <a:close/>
                  <a:moveTo>
                    <a:pt x="744" y="251"/>
                  </a:moveTo>
                  <a:cubicBezTo>
                    <a:pt x="754" y="235"/>
                    <a:pt x="754" y="235"/>
                    <a:pt x="754" y="235"/>
                  </a:cubicBezTo>
                  <a:cubicBezTo>
                    <a:pt x="757" y="236"/>
                    <a:pt x="760" y="237"/>
                    <a:pt x="762" y="238"/>
                  </a:cubicBezTo>
                  <a:cubicBezTo>
                    <a:pt x="766" y="238"/>
                    <a:pt x="769" y="236"/>
                    <a:pt x="771" y="233"/>
                  </a:cubicBezTo>
                  <a:cubicBezTo>
                    <a:pt x="773" y="231"/>
                    <a:pt x="774" y="229"/>
                    <a:pt x="774" y="227"/>
                  </a:cubicBezTo>
                  <a:cubicBezTo>
                    <a:pt x="773" y="225"/>
                    <a:pt x="772" y="223"/>
                    <a:pt x="771" y="222"/>
                  </a:cubicBezTo>
                  <a:cubicBezTo>
                    <a:pt x="769" y="220"/>
                    <a:pt x="768" y="220"/>
                    <a:pt x="765" y="220"/>
                  </a:cubicBezTo>
                  <a:cubicBezTo>
                    <a:pt x="763" y="220"/>
                    <a:pt x="760" y="222"/>
                    <a:pt x="756" y="226"/>
                  </a:cubicBezTo>
                  <a:cubicBezTo>
                    <a:pt x="749" y="231"/>
                    <a:pt x="742" y="234"/>
                    <a:pt x="737" y="235"/>
                  </a:cubicBezTo>
                  <a:cubicBezTo>
                    <a:pt x="732" y="236"/>
                    <a:pt x="727" y="234"/>
                    <a:pt x="722" y="231"/>
                  </a:cubicBezTo>
                  <a:cubicBezTo>
                    <a:pt x="719" y="228"/>
                    <a:pt x="717" y="225"/>
                    <a:pt x="716" y="222"/>
                  </a:cubicBezTo>
                  <a:cubicBezTo>
                    <a:pt x="714" y="218"/>
                    <a:pt x="714" y="214"/>
                    <a:pt x="715" y="210"/>
                  </a:cubicBezTo>
                  <a:cubicBezTo>
                    <a:pt x="715" y="206"/>
                    <a:pt x="718" y="201"/>
                    <a:pt x="722" y="196"/>
                  </a:cubicBezTo>
                  <a:cubicBezTo>
                    <a:pt x="727" y="189"/>
                    <a:pt x="733" y="185"/>
                    <a:pt x="738" y="184"/>
                  </a:cubicBezTo>
                  <a:cubicBezTo>
                    <a:pt x="743" y="182"/>
                    <a:pt x="750" y="184"/>
                    <a:pt x="756" y="188"/>
                  </a:cubicBezTo>
                  <a:cubicBezTo>
                    <a:pt x="745" y="204"/>
                    <a:pt x="745" y="204"/>
                    <a:pt x="745" y="204"/>
                  </a:cubicBezTo>
                  <a:cubicBezTo>
                    <a:pt x="742" y="202"/>
                    <a:pt x="740" y="201"/>
                    <a:pt x="738" y="202"/>
                  </a:cubicBezTo>
                  <a:cubicBezTo>
                    <a:pt x="736" y="202"/>
                    <a:pt x="734" y="203"/>
                    <a:pt x="732" y="206"/>
                  </a:cubicBezTo>
                  <a:cubicBezTo>
                    <a:pt x="730" y="207"/>
                    <a:pt x="730" y="209"/>
                    <a:pt x="730" y="211"/>
                  </a:cubicBezTo>
                  <a:cubicBezTo>
                    <a:pt x="730" y="212"/>
                    <a:pt x="731" y="214"/>
                    <a:pt x="732" y="215"/>
                  </a:cubicBezTo>
                  <a:cubicBezTo>
                    <a:pt x="733" y="215"/>
                    <a:pt x="734" y="216"/>
                    <a:pt x="735" y="216"/>
                  </a:cubicBezTo>
                  <a:cubicBezTo>
                    <a:pt x="737" y="215"/>
                    <a:pt x="739" y="214"/>
                    <a:pt x="742" y="212"/>
                  </a:cubicBezTo>
                  <a:cubicBezTo>
                    <a:pt x="749" y="206"/>
                    <a:pt x="754" y="203"/>
                    <a:pt x="759" y="201"/>
                  </a:cubicBezTo>
                  <a:cubicBezTo>
                    <a:pt x="763" y="199"/>
                    <a:pt x="767" y="199"/>
                    <a:pt x="770" y="200"/>
                  </a:cubicBezTo>
                  <a:cubicBezTo>
                    <a:pt x="774" y="200"/>
                    <a:pt x="777" y="202"/>
                    <a:pt x="780" y="204"/>
                  </a:cubicBezTo>
                  <a:cubicBezTo>
                    <a:pt x="784" y="207"/>
                    <a:pt x="787" y="211"/>
                    <a:pt x="789" y="215"/>
                  </a:cubicBezTo>
                  <a:cubicBezTo>
                    <a:pt x="790" y="219"/>
                    <a:pt x="791" y="224"/>
                    <a:pt x="790" y="228"/>
                  </a:cubicBezTo>
                  <a:cubicBezTo>
                    <a:pt x="789" y="233"/>
                    <a:pt x="787" y="238"/>
                    <a:pt x="783" y="243"/>
                  </a:cubicBezTo>
                  <a:cubicBezTo>
                    <a:pt x="776" y="251"/>
                    <a:pt x="769" y="256"/>
                    <a:pt x="763" y="256"/>
                  </a:cubicBezTo>
                  <a:cubicBezTo>
                    <a:pt x="756" y="257"/>
                    <a:pt x="750" y="255"/>
                    <a:pt x="744" y="251"/>
                  </a:cubicBezTo>
                  <a:close/>
                  <a:moveTo>
                    <a:pt x="688" y="276"/>
                  </a:moveTo>
                  <a:cubicBezTo>
                    <a:pt x="695" y="271"/>
                    <a:pt x="695" y="271"/>
                    <a:pt x="695" y="271"/>
                  </a:cubicBezTo>
                  <a:cubicBezTo>
                    <a:pt x="695" y="270"/>
                    <a:pt x="697" y="269"/>
                    <a:pt x="698" y="266"/>
                  </a:cubicBezTo>
                  <a:cubicBezTo>
                    <a:pt x="699" y="265"/>
                    <a:pt x="699" y="264"/>
                    <a:pt x="699" y="262"/>
                  </a:cubicBezTo>
                  <a:cubicBezTo>
                    <a:pt x="699" y="261"/>
                    <a:pt x="698" y="260"/>
                    <a:pt x="697" y="258"/>
                  </a:cubicBezTo>
                  <a:cubicBezTo>
                    <a:pt x="695" y="257"/>
                    <a:pt x="694" y="256"/>
                    <a:pt x="692" y="256"/>
                  </a:cubicBezTo>
                  <a:cubicBezTo>
                    <a:pt x="690" y="255"/>
                    <a:pt x="688" y="257"/>
                    <a:pt x="685" y="259"/>
                  </a:cubicBezTo>
                  <a:cubicBezTo>
                    <a:pt x="678" y="265"/>
                    <a:pt x="678" y="265"/>
                    <a:pt x="678" y="265"/>
                  </a:cubicBezTo>
                  <a:lnTo>
                    <a:pt x="688" y="276"/>
                  </a:lnTo>
                  <a:close/>
                  <a:moveTo>
                    <a:pt x="703" y="323"/>
                  </a:moveTo>
                  <a:cubicBezTo>
                    <a:pt x="653" y="267"/>
                    <a:pt x="653" y="267"/>
                    <a:pt x="653" y="267"/>
                  </a:cubicBezTo>
                  <a:cubicBezTo>
                    <a:pt x="678" y="245"/>
                    <a:pt x="678" y="245"/>
                    <a:pt x="678" y="245"/>
                  </a:cubicBezTo>
                  <a:cubicBezTo>
                    <a:pt x="683" y="241"/>
                    <a:pt x="687" y="238"/>
                    <a:pt x="690" y="237"/>
                  </a:cubicBezTo>
                  <a:cubicBezTo>
                    <a:pt x="693" y="236"/>
                    <a:pt x="697" y="235"/>
                    <a:pt x="700" y="237"/>
                  </a:cubicBezTo>
                  <a:cubicBezTo>
                    <a:pt x="704" y="238"/>
                    <a:pt x="708" y="240"/>
                    <a:pt x="711" y="243"/>
                  </a:cubicBezTo>
                  <a:cubicBezTo>
                    <a:pt x="714" y="246"/>
                    <a:pt x="715" y="250"/>
                    <a:pt x="716" y="253"/>
                  </a:cubicBezTo>
                  <a:cubicBezTo>
                    <a:pt x="717" y="256"/>
                    <a:pt x="717" y="259"/>
                    <a:pt x="716" y="263"/>
                  </a:cubicBezTo>
                  <a:cubicBezTo>
                    <a:pt x="716" y="265"/>
                    <a:pt x="715" y="267"/>
                    <a:pt x="713" y="269"/>
                  </a:cubicBezTo>
                  <a:cubicBezTo>
                    <a:pt x="715" y="269"/>
                    <a:pt x="717" y="268"/>
                    <a:pt x="719" y="268"/>
                  </a:cubicBezTo>
                  <a:cubicBezTo>
                    <a:pt x="720" y="268"/>
                    <a:pt x="721" y="268"/>
                    <a:pt x="724" y="269"/>
                  </a:cubicBezTo>
                  <a:cubicBezTo>
                    <a:pt x="726" y="269"/>
                    <a:pt x="728" y="270"/>
                    <a:pt x="729" y="270"/>
                  </a:cubicBezTo>
                  <a:cubicBezTo>
                    <a:pt x="751" y="280"/>
                    <a:pt x="751" y="280"/>
                    <a:pt x="751" y="280"/>
                  </a:cubicBezTo>
                  <a:cubicBezTo>
                    <a:pt x="734" y="295"/>
                    <a:pt x="734" y="295"/>
                    <a:pt x="734" y="295"/>
                  </a:cubicBezTo>
                  <a:cubicBezTo>
                    <a:pt x="710" y="285"/>
                    <a:pt x="710" y="285"/>
                    <a:pt x="710" y="285"/>
                  </a:cubicBezTo>
                  <a:cubicBezTo>
                    <a:pt x="708" y="284"/>
                    <a:pt x="705" y="283"/>
                    <a:pt x="704" y="283"/>
                  </a:cubicBezTo>
                  <a:cubicBezTo>
                    <a:pt x="702" y="284"/>
                    <a:pt x="700" y="284"/>
                    <a:pt x="699" y="285"/>
                  </a:cubicBezTo>
                  <a:cubicBezTo>
                    <a:pt x="698" y="287"/>
                    <a:pt x="698" y="287"/>
                    <a:pt x="698" y="287"/>
                  </a:cubicBezTo>
                  <a:cubicBezTo>
                    <a:pt x="718" y="309"/>
                    <a:pt x="718" y="309"/>
                    <a:pt x="718" y="309"/>
                  </a:cubicBezTo>
                  <a:lnTo>
                    <a:pt x="703" y="323"/>
                  </a:lnTo>
                  <a:close/>
                  <a:moveTo>
                    <a:pt x="597" y="301"/>
                  </a:moveTo>
                  <a:cubicBezTo>
                    <a:pt x="644" y="274"/>
                    <a:pt x="644" y="274"/>
                    <a:pt x="644" y="274"/>
                  </a:cubicBezTo>
                  <a:cubicBezTo>
                    <a:pt x="652" y="288"/>
                    <a:pt x="652" y="288"/>
                    <a:pt x="652" y="288"/>
                  </a:cubicBezTo>
                  <a:cubicBezTo>
                    <a:pt x="623" y="305"/>
                    <a:pt x="623" y="305"/>
                    <a:pt x="623" y="305"/>
                  </a:cubicBezTo>
                  <a:cubicBezTo>
                    <a:pt x="629" y="315"/>
                    <a:pt x="629" y="315"/>
                    <a:pt x="629" y="315"/>
                  </a:cubicBezTo>
                  <a:cubicBezTo>
                    <a:pt x="656" y="299"/>
                    <a:pt x="656" y="299"/>
                    <a:pt x="656" y="299"/>
                  </a:cubicBezTo>
                  <a:cubicBezTo>
                    <a:pt x="663" y="312"/>
                    <a:pt x="663" y="312"/>
                    <a:pt x="663" y="312"/>
                  </a:cubicBezTo>
                  <a:cubicBezTo>
                    <a:pt x="636" y="328"/>
                    <a:pt x="636" y="328"/>
                    <a:pt x="636" y="328"/>
                  </a:cubicBezTo>
                  <a:cubicBezTo>
                    <a:pt x="643" y="341"/>
                    <a:pt x="643" y="341"/>
                    <a:pt x="643" y="341"/>
                  </a:cubicBezTo>
                  <a:cubicBezTo>
                    <a:pt x="673" y="323"/>
                    <a:pt x="673" y="323"/>
                    <a:pt x="673" y="323"/>
                  </a:cubicBezTo>
                  <a:cubicBezTo>
                    <a:pt x="682" y="338"/>
                    <a:pt x="682" y="338"/>
                    <a:pt x="682" y="338"/>
                  </a:cubicBezTo>
                  <a:cubicBezTo>
                    <a:pt x="634" y="365"/>
                    <a:pt x="634" y="365"/>
                    <a:pt x="634" y="365"/>
                  </a:cubicBezTo>
                  <a:lnTo>
                    <a:pt x="597" y="301"/>
                  </a:lnTo>
                  <a:close/>
                  <a:moveTo>
                    <a:pt x="524" y="329"/>
                  </a:moveTo>
                  <a:cubicBezTo>
                    <a:pt x="544" y="323"/>
                    <a:pt x="544" y="323"/>
                    <a:pt x="544" y="323"/>
                  </a:cubicBezTo>
                  <a:cubicBezTo>
                    <a:pt x="575" y="368"/>
                    <a:pt x="575" y="368"/>
                    <a:pt x="575" y="368"/>
                  </a:cubicBezTo>
                  <a:cubicBezTo>
                    <a:pt x="571" y="313"/>
                    <a:pt x="571" y="313"/>
                    <a:pt x="571" y="313"/>
                  </a:cubicBezTo>
                  <a:cubicBezTo>
                    <a:pt x="591" y="307"/>
                    <a:pt x="591" y="307"/>
                    <a:pt x="591" y="307"/>
                  </a:cubicBezTo>
                  <a:cubicBezTo>
                    <a:pt x="592" y="385"/>
                    <a:pt x="592" y="385"/>
                    <a:pt x="592" y="385"/>
                  </a:cubicBezTo>
                  <a:cubicBezTo>
                    <a:pt x="571" y="392"/>
                    <a:pt x="571" y="392"/>
                    <a:pt x="571" y="392"/>
                  </a:cubicBezTo>
                  <a:lnTo>
                    <a:pt x="524" y="329"/>
                  </a:lnTo>
                  <a:close/>
                  <a:moveTo>
                    <a:pt x="493" y="335"/>
                  </a:moveTo>
                  <a:cubicBezTo>
                    <a:pt x="513" y="331"/>
                    <a:pt x="513" y="331"/>
                    <a:pt x="513" y="331"/>
                  </a:cubicBezTo>
                  <a:cubicBezTo>
                    <a:pt x="525" y="404"/>
                    <a:pt x="525" y="404"/>
                    <a:pt x="525" y="404"/>
                  </a:cubicBezTo>
                  <a:cubicBezTo>
                    <a:pt x="506" y="408"/>
                    <a:pt x="506" y="408"/>
                    <a:pt x="506" y="408"/>
                  </a:cubicBezTo>
                  <a:lnTo>
                    <a:pt x="493" y="335"/>
                  </a:lnTo>
                  <a:close/>
                  <a:moveTo>
                    <a:pt x="411" y="340"/>
                  </a:moveTo>
                  <a:cubicBezTo>
                    <a:pt x="430" y="339"/>
                    <a:pt x="430" y="339"/>
                    <a:pt x="430" y="339"/>
                  </a:cubicBezTo>
                  <a:cubicBezTo>
                    <a:pt x="456" y="379"/>
                    <a:pt x="456" y="379"/>
                    <a:pt x="456" y="379"/>
                  </a:cubicBezTo>
                  <a:cubicBezTo>
                    <a:pt x="455" y="338"/>
                    <a:pt x="455" y="338"/>
                    <a:pt x="455" y="338"/>
                  </a:cubicBezTo>
                  <a:cubicBezTo>
                    <a:pt x="474" y="338"/>
                    <a:pt x="474" y="338"/>
                    <a:pt x="474" y="338"/>
                  </a:cubicBezTo>
                  <a:cubicBezTo>
                    <a:pt x="476" y="412"/>
                    <a:pt x="476" y="412"/>
                    <a:pt x="476" y="412"/>
                  </a:cubicBezTo>
                  <a:cubicBezTo>
                    <a:pt x="457" y="412"/>
                    <a:pt x="457" y="412"/>
                    <a:pt x="457" y="412"/>
                  </a:cubicBezTo>
                  <a:cubicBezTo>
                    <a:pt x="431" y="373"/>
                    <a:pt x="431" y="373"/>
                    <a:pt x="431" y="373"/>
                  </a:cubicBezTo>
                  <a:cubicBezTo>
                    <a:pt x="433" y="413"/>
                    <a:pt x="433" y="413"/>
                    <a:pt x="433" y="413"/>
                  </a:cubicBezTo>
                  <a:cubicBezTo>
                    <a:pt x="414" y="414"/>
                    <a:pt x="414" y="414"/>
                    <a:pt x="414" y="414"/>
                  </a:cubicBezTo>
                  <a:lnTo>
                    <a:pt x="411" y="340"/>
                  </a:lnTo>
                  <a:close/>
                  <a:moveTo>
                    <a:pt x="378" y="335"/>
                  </a:moveTo>
                  <a:cubicBezTo>
                    <a:pt x="398" y="339"/>
                    <a:pt x="398" y="339"/>
                    <a:pt x="398" y="339"/>
                  </a:cubicBezTo>
                  <a:cubicBezTo>
                    <a:pt x="390" y="382"/>
                    <a:pt x="390" y="382"/>
                    <a:pt x="390" y="382"/>
                  </a:cubicBezTo>
                  <a:cubicBezTo>
                    <a:pt x="389" y="387"/>
                    <a:pt x="388" y="390"/>
                    <a:pt x="386" y="394"/>
                  </a:cubicBezTo>
                  <a:cubicBezTo>
                    <a:pt x="384" y="398"/>
                    <a:pt x="382" y="401"/>
                    <a:pt x="379" y="403"/>
                  </a:cubicBezTo>
                  <a:cubicBezTo>
                    <a:pt x="376" y="406"/>
                    <a:pt x="373" y="407"/>
                    <a:pt x="370" y="408"/>
                  </a:cubicBezTo>
                  <a:cubicBezTo>
                    <a:pt x="366" y="409"/>
                    <a:pt x="361" y="409"/>
                    <a:pt x="356" y="408"/>
                  </a:cubicBezTo>
                  <a:cubicBezTo>
                    <a:pt x="353" y="407"/>
                    <a:pt x="349" y="406"/>
                    <a:pt x="346" y="405"/>
                  </a:cubicBezTo>
                  <a:cubicBezTo>
                    <a:pt x="342" y="404"/>
                    <a:pt x="339" y="403"/>
                    <a:pt x="337" y="401"/>
                  </a:cubicBezTo>
                  <a:cubicBezTo>
                    <a:pt x="335" y="399"/>
                    <a:pt x="333" y="396"/>
                    <a:pt x="331" y="393"/>
                  </a:cubicBezTo>
                  <a:cubicBezTo>
                    <a:pt x="330" y="390"/>
                    <a:pt x="329" y="387"/>
                    <a:pt x="328" y="384"/>
                  </a:cubicBezTo>
                  <a:cubicBezTo>
                    <a:pt x="328" y="379"/>
                    <a:pt x="328" y="375"/>
                    <a:pt x="329" y="371"/>
                  </a:cubicBezTo>
                  <a:cubicBezTo>
                    <a:pt x="336" y="328"/>
                    <a:pt x="336" y="328"/>
                    <a:pt x="336" y="328"/>
                  </a:cubicBezTo>
                  <a:cubicBezTo>
                    <a:pt x="356" y="331"/>
                    <a:pt x="356" y="331"/>
                    <a:pt x="356" y="331"/>
                  </a:cubicBezTo>
                  <a:cubicBezTo>
                    <a:pt x="348" y="376"/>
                    <a:pt x="348" y="376"/>
                    <a:pt x="348" y="376"/>
                  </a:cubicBezTo>
                  <a:cubicBezTo>
                    <a:pt x="348" y="380"/>
                    <a:pt x="348" y="383"/>
                    <a:pt x="350" y="386"/>
                  </a:cubicBezTo>
                  <a:cubicBezTo>
                    <a:pt x="351" y="388"/>
                    <a:pt x="354" y="390"/>
                    <a:pt x="357" y="391"/>
                  </a:cubicBezTo>
                  <a:cubicBezTo>
                    <a:pt x="360" y="391"/>
                    <a:pt x="363" y="390"/>
                    <a:pt x="366" y="389"/>
                  </a:cubicBezTo>
                  <a:cubicBezTo>
                    <a:pt x="368" y="387"/>
                    <a:pt x="370" y="384"/>
                    <a:pt x="370" y="380"/>
                  </a:cubicBezTo>
                  <a:lnTo>
                    <a:pt x="378" y="335"/>
                  </a:lnTo>
                  <a:close/>
                  <a:moveTo>
                    <a:pt x="252" y="290"/>
                  </a:moveTo>
                  <a:cubicBezTo>
                    <a:pt x="269" y="299"/>
                    <a:pt x="269" y="299"/>
                    <a:pt x="269" y="299"/>
                  </a:cubicBezTo>
                  <a:cubicBezTo>
                    <a:pt x="271" y="346"/>
                    <a:pt x="271" y="346"/>
                    <a:pt x="271" y="346"/>
                  </a:cubicBezTo>
                  <a:cubicBezTo>
                    <a:pt x="291" y="310"/>
                    <a:pt x="291" y="310"/>
                    <a:pt x="291" y="310"/>
                  </a:cubicBezTo>
                  <a:cubicBezTo>
                    <a:pt x="307" y="319"/>
                    <a:pt x="307" y="319"/>
                    <a:pt x="307" y="319"/>
                  </a:cubicBezTo>
                  <a:cubicBezTo>
                    <a:pt x="273" y="384"/>
                    <a:pt x="273" y="384"/>
                    <a:pt x="273" y="384"/>
                  </a:cubicBezTo>
                  <a:cubicBezTo>
                    <a:pt x="256" y="376"/>
                    <a:pt x="256" y="376"/>
                    <a:pt x="256" y="376"/>
                  </a:cubicBezTo>
                  <a:cubicBezTo>
                    <a:pt x="253" y="328"/>
                    <a:pt x="253" y="328"/>
                    <a:pt x="253" y="328"/>
                  </a:cubicBezTo>
                  <a:cubicBezTo>
                    <a:pt x="234" y="364"/>
                    <a:pt x="234" y="364"/>
                    <a:pt x="234" y="364"/>
                  </a:cubicBezTo>
                  <a:cubicBezTo>
                    <a:pt x="218" y="355"/>
                    <a:pt x="218" y="355"/>
                    <a:pt x="218" y="355"/>
                  </a:cubicBezTo>
                  <a:lnTo>
                    <a:pt x="252" y="290"/>
                  </a:lnTo>
                  <a:close/>
                  <a:moveTo>
                    <a:pt x="193" y="306"/>
                  </a:moveTo>
                  <a:cubicBezTo>
                    <a:pt x="204" y="281"/>
                    <a:pt x="204" y="281"/>
                    <a:pt x="204" y="281"/>
                  </a:cubicBezTo>
                  <a:cubicBezTo>
                    <a:pt x="182" y="297"/>
                    <a:pt x="182" y="297"/>
                    <a:pt x="182" y="297"/>
                  </a:cubicBezTo>
                  <a:lnTo>
                    <a:pt x="193" y="306"/>
                  </a:lnTo>
                  <a:close/>
                  <a:moveTo>
                    <a:pt x="186" y="321"/>
                  </a:moveTo>
                  <a:cubicBezTo>
                    <a:pt x="168" y="307"/>
                    <a:pt x="168" y="307"/>
                    <a:pt x="168" y="307"/>
                  </a:cubicBezTo>
                  <a:cubicBezTo>
                    <a:pt x="158" y="314"/>
                    <a:pt x="158" y="314"/>
                    <a:pt x="158" y="314"/>
                  </a:cubicBezTo>
                  <a:cubicBezTo>
                    <a:pt x="142" y="301"/>
                    <a:pt x="142" y="301"/>
                    <a:pt x="142" y="301"/>
                  </a:cubicBezTo>
                  <a:cubicBezTo>
                    <a:pt x="208" y="259"/>
                    <a:pt x="208" y="259"/>
                    <a:pt x="208" y="259"/>
                  </a:cubicBezTo>
                  <a:cubicBezTo>
                    <a:pt x="225" y="273"/>
                    <a:pt x="225" y="273"/>
                    <a:pt x="225" y="273"/>
                  </a:cubicBezTo>
                  <a:cubicBezTo>
                    <a:pt x="197" y="346"/>
                    <a:pt x="197" y="346"/>
                    <a:pt x="197" y="346"/>
                  </a:cubicBezTo>
                  <a:cubicBezTo>
                    <a:pt x="181" y="333"/>
                    <a:pt x="181" y="333"/>
                    <a:pt x="181" y="333"/>
                  </a:cubicBezTo>
                  <a:lnTo>
                    <a:pt x="186" y="321"/>
                  </a:lnTo>
                  <a:close/>
                  <a:moveTo>
                    <a:pt x="142" y="191"/>
                  </a:moveTo>
                  <a:cubicBezTo>
                    <a:pt x="155" y="207"/>
                    <a:pt x="155" y="207"/>
                    <a:pt x="155" y="207"/>
                  </a:cubicBezTo>
                  <a:cubicBezTo>
                    <a:pt x="135" y="224"/>
                    <a:pt x="135" y="224"/>
                    <a:pt x="135" y="224"/>
                  </a:cubicBezTo>
                  <a:cubicBezTo>
                    <a:pt x="149" y="240"/>
                    <a:pt x="149" y="240"/>
                    <a:pt x="149" y="240"/>
                  </a:cubicBezTo>
                  <a:cubicBezTo>
                    <a:pt x="169" y="224"/>
                    <a:pt x="169" y="224"/>
                    <a:pt x="169" y="224"/>
                  </a:cubicBezTo>
                  <a:cubicBezTo>
                    <a:pt x="182" y="239"/>
                    <a:pt x="182" y="239"/>
                    <a:pt x="182" y="239"/>
                  </a:cubicBezTo>
                  <a:cubicBezTo>
                    <a:pt x="125" y="287"/>
                    <a:pt x="125" y="287"/>
                    <a:pt x="125" y="287"/>
                  </a:cubicBezTo>
                  <a:cubicBezTo>
                    <a:pt x="112" y="271"/>
                    <a:pt x="112" y="271"/>
                    <a:pt x="112" y="271"/>
                  </a:cubicBezTo>
                  <a:cubicBezTo>
                    <a:pt x="135" y="252"/>
                    <a:pt x="135" y="252"/>
                    <a:pt x="135" y="252"/>
                  </a:cubicBezTo>
                  <a:cubicBezTo>
                    <a:pt x="121" y="235"/>
                    <a:pt x="121" y="235"/>
                    <a:pt x="121" y="235"/>
                  </a:cubicBezTo>
                  <a:cubicBezTo>
                    <a:pt x="98" y="255"/>
                    <a:pt x="98" y="255"/>
                    <a:pt x="98" y="255"/>
                  </a:cubicBezTo>
                  <a:cubicBezTo>
                    <a:pt x="85" y="239"/>
                    <a:pt x="85" y="239"/>
                    <a:pt x="85" y="239"/>
                  </a:cubicBezTo>
                  <a:lnTo>
                    <a:pt x="142" y="191"/>
                  </a:lnTo>
                  <a:close/>
                  <a:moveTo>
                    <a:pt x="63" y="155"/>
                  </a:moveTo>
                  <a:cubicBezTo>
                    <a:pt x="73" y="171"/>
                    <a:pt x="73" y="171"/>
                    <a:pt x="73" y="171"/>
                  </a:cubicBezTo>
                  <a:cubicBezTo>
                    <a:pt x="70" y="174"/>
                    <a:pt x="69" y="176"/>
                    <a:pt x="68" y="178"/>
                  </a:cubicBezTo>
                  <a:cubicBezTo>
                    <a:pt x="66" y="181"/>
                    <a:pt x="66" y="184"/>
                    <a:pt x="68" y="188"/>
                  </a:cubicBezTo>
                  <a:cubicBezTo>
                    <a:pt x="69" y="190"/>
                    <a:pt x="71" y="192"/>
                    <a:pt x="73" y="192"/>
                  </a:cubicBezTo>
                  <a:cubicBezTo>
                    <a:pt x="75" y="193"/>
                    <a:pt x="77" y="193"/>
                    <a:pt x="79" y="192"/>
                  </a:cubicBezTo>
                  <a:cubicBezTo>
                    <a:pt x="81" y="191"/>
                    <a:pt x="82" y="189"/>
                    <a:pt x="82" y="187"/>
                  </a:cubicBezTo>
                  <a:cubicBezTo>
                    <a:pt x="83" y="185"/>
                    <a:pt x="83" y="182"/>
                    <a:pt x="81" y="176"/>
                  </a:cubicBezTo>
                  <a:cubicBezTo>
                    <a:pt x="79" y="167"/>
                    <a:pt x="78" y="160"/>
                    <a:pt x="80" y="155"/>
                  </a:cubicBezTo>
                  <a:cubicBezTo>
                    <a:pt x="81" y="150"/>
                    <a:pt x="85" y="146"/>
                    <a:pt x="90" y="143"/>
                  </a:cubicBezTo>
                  <a:cubicBezTo>
                    <a:pt x="93" y="142"/>
                    <a:pt x="97" y="141"/>
                    <a:pt x="100" y="141"/>
                  </a:cubicBezTo>
                  <a:cubicBezTo>
                    <a:pt x="104" y="141"/>
                    <a:pt x="108" y="142"/>
                    <a:pt x="112" y="144"/>
                  </a:cubicBezTo>
                  <a:cubicBezTo>
                    <a:pt x="115" y="147"/>
                    <a:pt x="119" y="151"/>
                    <a:pt x="122" y="157"/>
                  </a:cubicBezTo>
                  <a:cubicBezTo>
                    <a:pt x="126" y="164"/>
                    <a:pt x="128" y="171"/>
                    <a:pt x="127" y="176"/>
                  </a:cubicBezTo>
                  <a:cubicBezTo>
                    <a:pt x="126" y="182"/>
                    <a:pt x="122" y="187"/>
                    <a:pt x="116" y="191"/>
                  </a:cubicBezTo>
                  <a:cubicBezTo>
                    <a:pt x="105" y="175"/>
                    <a:pt x="105" y="175"/>
                    <a:pt x="105" y="175"/>
                  </a:cubicBezTo>
                  <a:cubicBezTo>
                    <a:pt x="108" y="173"/>
                    <a:pt x="110" y="171"/>
                    <a:pt x="110" y="169"/>
                  </a:cubicBezTo>
                  <a:cubicBezTo>
                    <a:pt x="111" y="167"/>
                    <a:pt x="110" y="165"/>
                    <a:pt x="109" y="162"/>
                  </a:cubicBezTo>
                  <a:cubicBezTo>
                    <a:pt x="108" y="160"/>
                    <a:pt x="106" y="159"/>
                    <a:pt x="105" y="158"/>
                  </a:cubicBezTo>
                  <a:cubicBezTo>
                    <a:pt x="103" y="158"/>
                    <a:pt x="102" y="158"/>
                    <a:pt x="100" y="159"/>
                  </a:cubicBezTo>
                  <a:cubicBezTo>
                    <a:pt x="99" y="159"/>
                    <a:pt x="99" y="160"/>
                    <a:pt x="98" y="161"/>
                  </a:cubicBezTo>
                  <a:cubicBezTo>
                    <a:pt x="98" y="163"/>
                    <a:pt x="98" y="165"/>
                    <a:pt x="99" y="169"/>
                  </a:cubicBezTo>
                  <a:cubicBezTo>
                    <a:pt x="102" y="177"/>
                    <a:pt x="103" y="184"/>
                    <a:pt x="103" y="188"/>
                  </a:cubicBezTo>
                  <a:cubicBezTo>
                    <a:pt x="103" y="193"/>
                    <a:pt x="102" y="197"/>
                    <a:pt x="100" y="200"/>
                  </a:cubicBezTo>
                  <a:cubicBezTo>
                    <a:pt x="97" y="203"/>
                    <a:pt x="95" y="205"/>
                    <a:pt x="91" y="207"/>
                  </a:cubicBezTo>
                  <a:cubicBezTo>
                    <a:pt x="87" y="210"/>
                    <a:pt x="83" y="211"/>
                    <a:pt x="78" y="211"/>
                  </a:cubicBezTo>
                  <a:cubicBezTo>
                    <a:pt x="73" y="211"/>
                    <a:pt x="69" y="209"/>
                    <a:pt x="65" y="207"/>
                  </a:cubicBezTo>
                  <a:cubicBezTo>
                    <a:pt x="61" y="204"/>
                    <a:pt x="58" y="200"/>
                    <a:pt x="55" y="194"/>
                  </a:cubicBezTo>
                  <a:cubicBezTo>
                    <a:pt x="50" y="185"/>
                    <a:pt x="48" y="177"/>
                    <a:pt x="50" y="171"/>
                  </a:cubicBezTo>
                  <a:cubicBezTo>
                    <a:pt x="52" y="165"/>
                    <a:pt x="57" y="160"/>
                    <a:pt x="63" y="155"/>
                  </a:cubicBezTo>
                  <a:close/>
                  <a:moveTo>
                    <a:pt x="52" y="90"/>
                  </a:moveTo>
                  <a:cubicBezTo>
                    <a:pt x="45" y="93"/>
                    <a:pt x="41" y="95"/>
                    <a:pt x="38" y="99"/>
                  </a:cubicBezTo>
                  <a:cubicBezTo>
                    <a:pt x="36" y="102"/>
                    <a:pt x="35" y="106"/>
                    <a:pt x="37" y="110"/>
                  </a:cubicBezTo>
                  <a:cubicBezTo>
                    <a:pt x="38" y="114"/>
                    <a:pt x="40" y="116"/>
                    <a:pt x="44" y="118"/>
                  </a:cubicBezTo>
                  <a:cubicBezTo>
                    <a:pt x="48" y="119"/>
                    <a:pt x="54" y="118"/>
                    <a:pt x="62" y="116"/>
                  </a:cubicBezTo>
                  <a:cubicBezTo>
                    <a:pt x="68" y="114"/>
                    <a:pt x="73" y="111"/>
                    <a:pt x="75" y="108"/>
                  </a:cubicBezTo>
                  <a:cubicBezTo>
                    <a:pt x="77" y="104"/>
                    <a:pt x="78" y="101"/>
                    <a:pt x="77" y="96"/>
                  </a:cubicBezTo>
                  <a:cubicBezTo>
                    <a:pt x="75" y="93"/>
                    <a:pt x="73" y="90"/>
                    <a:pt x="69" y="89"/>
                  </a:cubicBezTo>
                  <a:cubicBezTo>
                    <a:pt x="65" y="87"/>
                    <a:pt x="60" y="88"/>
                    <a:pt x="52" y="90"/>
                  </a:cubicBezTo>
                  <a:close/>
                  <a:moveTo>
                    <a:pt x="46" y="71"/>
                  </a:moveTo>
                  <a:cubicBezTo>
                    <a:pt x="58" y="67"/>
                    <a:pt x="68" y="67"/>
                    <a:pt x="76" y="71"/>
                  </a:cubicBezTo>
                  <a:cubicBezTo>
                    <a:pt x="84" y="74"/>
                    <a:pt x="90" y="81"/>
                    <a:pt x="93" y="91"/>
                  </a:cubicBezTo>
                  <a:cubicBezTo>
                    <a:pt x="96" y="101"/>
                    <a:pt x="96" y="110"/>
                    <a:pt x="91" y="118"/>
                  </a:cubicBezTo>
                  <a:cubicBezTo>
                    <a:pt x="87" y="126"/>
                    <a:pt x="79" y="131"/>
                    <a:pt x="68" y="135"/>
                  </a:cubicBezTo>
                  <a:cubicBezTo>
                    <a:pt x="59" y="138"/>
                    <a:pt x="52" y="139"/>
                    <a:pt x="46" y="138"/>
                  </a:cubicBezTo>
                  <a:cubicBezTo>
                    <a:pt x="40" y="137"/>
                    <a:pt x="35" y="135"/>
                    <a:pt x="30" y="131"/>
                  </a:cubicBezTo>
                  <a:cubicBezTo>
                    <a:pt x="26" y="128"/>
                    <a:pt x="23" y="122"/>
                    <a:pt x="20" y="116"/>
                  </a:cubicBezTo>
                  <a:cubicBezTo>
                    <a:pt x="18" y="109"/>
                    <a:pt x="18" y="102"/>
                    <a:pt x="19" y="97"/>
                  </a:cubicBezTo>
                  <a:cubicBezTo>
                    <a:pt x="20" y="92"/>
                    <a:pt x="22" y="87"/>
                    <a:pt x="27" y="82"/>
                  </a:cubicBezTo>
                  <a:cubicBezTo>
                    <a:pt x="32" y="77"/>
                    <a:pt x="38" y="74"/>
                    <a:pt x="46" y="71"/>
                  </a:cubicBezTo>
                  <a:close/>
                  <a:moveTo>
                    <a:pt x="74" y="1"/>
                  </a:moveTo>
                  <a:cubicBezTo>
                    <a:pt x="80" y="50"/>
                    <a:pt x="80" y="50"/>
                    <a:pt x="80" y="50"/>
                  </a:cubicBezTo>
                  <a:cubicBezTo>
                    <a:pt x="64" y="52"/>
                    <a:pt x="64" y="52"/>
                    <a:pt x="64" y="52"/>
                  </a:cubicBezTo>
                  <a:cubicBezTo>
                    <a:pt x="60" y="23"/>
                    <a:pt x="60" y="23"/>
                    <a:pt x="60" y="23"/>
                  </a:cubicBezTo>
                  <a:cubicBezTo>
                    <a:pt x="47" y="24"/>
                    <a:pt x="47" y="24"/>
                    <a:pt x="47" y="24"/>
                  </a:cubicBezTo>
                  <a:cubicBezTo>
                    <a:pt x="51" y="49"/>
                    <a:pt x="51" y="49"/>
                    <a:pt x="51" y="49"/>
                  </a:cubicBezTo>
                  <a:cubicBezTo>
                    <a:pt x="36" y="51"/>
                    <a:pt x="36" y="51"/>
                    <a:pt x="36" y="51"/>
                  </a:cubicBezTo>
                  <a:cubicBezTo>
                    <a:pt x="33" y="26"/>
                    <a:pt x="33" y="26"/>
                    <a:pt x="33" y="26"/>
                  </a:cubicBezTo>
                  <a:cubicBezTo>
                    <a:pt x="3" y="30"/>
                    <a:pt x="3" y="30"/>
                    <a:pt x="3" y="30"/>
                  </a:cubicBezTo>
                  <a:cubicBezTo>
                    <a:pt x="0" y="10"/>
                    <a:pt x="0" y="10"/>
                    <a:pt x="0" y="10"/>
                  </a:cubicBezTo>
                  <a:lnTo>
                    <a:pt x="74" y="1"/>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标题 53">
            <a:extLst>
              <a:ext uri="{FF2B5EF4-FFF2-40B4-BE49-F238E27FC236}">
                <a16:creationId xmlns:a16="http://schemas.microsoft.com/office/drawing/2014/main" id="{A8DF6B81-DE19-447E-A473-DBD409A831CB}"/>
              </a:ext>
            </a:extLst>
          </p:cNvPr>
          <p:cNvSpPr>
            <a:spLocks noGrp="1"/>
          </p:cNvSpPr>
          <p:nvPr>
            <p:ph type="title" hasCustomPrompt="1"/>
          </p:nvPr>
        </p:nvSpPr>
        <p:spPr>
          <a:xfrm>
            <a:off x="741820" y="346081"/>
            <a:ext cx="7282912" cy="480131"/>
          </a:xfrm>
          <a:noFill/>
        </p:spPr>
        <p:txBody>
          <a:bodyPr wrap="square" rtlCol="0">
            <a:spAutoFit/>
          </a:bodyPr>
          <a:lstStyle>
            <a:lvl1pPr>
              <a:defRPr lang="zh-CN" altLang="en-US" sz="2800" b="1" spc="200" dirty="0">
                <a:solidFill>
                  <a:schemeClr val="accent1"/>
                </a:solidFill>
                <a:latin typeface="+mn-ea"/>
                <a:ea typeface="+mn-ea"/>
                <a:cs typeface="+mn-cs"/>
              </a:defRPr>
            </a:lvl1pPr>
          </a:lstStyle>
          <a:p>
            <a:pPr marL="0" lvl="0"/>
            <a:r>
              <a:rPr lang="zh-CN" altLang="en-US" dirty="0"/>
              <a:t>单击此处输入标题</a:t>
            </a:r>
          </a:p>
        </p:txBody>
      </p:sp>
      <p:sp>
        <p:nvSpPr>
          <p:cNvPr id="21" name="灯片编号占位符 5">
            <a:extLst>
              <a:ext uri="{FF2B5EF4-FFF2-40B4-BE49-F238E27FC236}">
                <a16:creationId xmlns:a16="http://schemas.microsoft.com/office/drawing/2014/main" id="{358C4D43-AEA1-4451-93B0-61E681CA4958}"/>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2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4178247270"/>
      </p:ext>
    </p:extLst>
  </p:cSld>
  <p:clrMapOvr>
    <a:masterClrMapping/>
  </p:clrMapOvr>
  <p:extLst>
    <p:ext uri="{DCECCB84-F9BA-43D5-87BE-67443E8EF086}">
      <p15:sldGuideLst xmlns:p15="http://schemas.microsoft.com/office/powerpoint/2012/main">
        <p15:guide id="1" orient="horz" pos="504">
          <p15:clr>
            <a:srgbClr val="FBAE40"/>
          </p15:clr>
        </p15:guide>
        <p15:guide id="2" pos="302">
          <p15:clr>
            <a:srgbClr val="FBAE40"/>
          </p15:clr>
        </p15:guide>
        <p15:guide id="3" pos="737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D4F9A2-D9D9-4BE7-8A69-F2D3E0C7079D}"/>
              </a:ext>
            </a:extLst>
          </p:cNvPr>
          <p:cNvPicPr>
            <a:picLocks noChangeAspect="1"/>
          </p:cNvPicPr>
          <p:nvPr userDrawn="1"/>
        </p:nvPicPr>
        <p:blipFill rotWithShape="1">
          <a:blip r:embed="rId18">
            <a:alphaModFix amt="13000"/>
            <a:extLst>
              <a:ext uri="{28A0092B-C50C-407E-A947-70E740481C1C}">
                <a14:useLocalDpi xmlns:a14="http://schemas.microsoft.com/office/drawing/2010/main" val="0"/>
              </a:ext>
            </a:extLst>
          </a:blip>
          <a:srcRect l="14285" t="30943" r="14286"/>
          <a:stretch/>
        </p:blipFill>
        <p:spPr>
          <a:xfrm>
            <a:off x="0" y="0"/>
            <a:ext cx="12192000" cy="6858000"/>
          </a:xfrm>
          <a:prstGeom prst="rect">
            <a:avLst/>
          </a:prstGeom>
        </p:spPr>
      </p:pic>
      <p:sp>
        <p:nvSpPr>
          <p:cNvPr id="8" name="矩形 7">
            <a:extLst>
              <a:ext uri="{FF2B5EF4-FFF2-40B4-BE49-F238E27FC236}">
                <a16:creationId xmlns:a16="http://schemas.microsoft.com/office/drawing/2014/main" id="{7BC95C9D-A912-4D29-B9C7-8B0EF8AD1CF7}"/>
              </a:ext>
            </a:extLst>
          </p:cNvPr>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EA00ACE9-A076-4D1A-B8DC-D3C18E4E1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2EBF580-02D0-4DA8-9EA1-F7ED89A9CB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FC2797-7986-4811-9E97-61F6C32784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D3428B49-691E-4F20-A095-23BAA3866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9" name="灯片编号占位符 5">
            <a:extLst>
              <a:ext uri="{FF2B5EF4-FFF2-40B4-BE49-F238E27FC236}">
                <a16:creationId xmlns:a16="http://schemas.microsoft.com/office/drawing/2014/main" id="{79D5F7AE-39C3-48AF-BB5B-AF206F626F4B}"/>
              </a:ext>
            </a:extLst>
          </p:cNvPr>
          <p:cNvSpPr>
            <a:spLocks noGrp="1"/>
          </p:cNvSpPr>
          <p:nvPr>
            <p:ph type="sldNum" sz="quarter" idx="4"/>
          </p:nvPr>
        </p:nvSpPr>
        <p:spPr>
          <a:xfrm>
            <a:off x="9064625" y="6559550"/>
            <a:ext cx="2743200" cy="365125"/>
          </a:xfrm>
          <a:prstGeom prst="rect">
            <a:avLst/>
          </a:prstGeom>
        </p:spPr>
        <p:txBody>
          <a:bodyPr vert="horz" lIns="91440" tIns="45720" rIns="91440" bIns="45720" rtlCol="0" anchor="ctr"/>
          <a:lstStyle>
            <a:lvl1pPr algn="r">
              <a:defRPr sz="1400" b="0">
                <a:solidFill>
                  <a:schemeClr val="bg1"/>
                </a:solidFill>
              </a:defRPr>
            </a:lvl1pPr>
          </a:lstStyle>
          <a:p>
            <a:fld id="{6B5BFEB1-8843-4D97-A3A4-D6DB87A2889D}" type="slidenum">
              <a:rPr lang="zh-CN" altLang="en-US" smtClean="0"/>
              <a:pPr/>
              <a:t>‹#›</a:t>
            </a:fld>
            <a:endParaRPr lang="zh-CN" altLang="en-US" dirty="0"/>
          </a:p>
        </p:txBody>
      </p:sp>
    </p:spTree>
    <p:extLst>
      <p:ext uri="{BB962C8B-B14F-4D97-AF65-F5344CB8AC3E}">
        <p14:creationId xmlns:p14="http://schemas.microsoft.com/office/powerpoint/2010/main" val="211439133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62"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55" r:id="rId15"/>
    <p:sldLayoutId id="2147483656"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D9EB97-CAB5-47EA-A768-F69F0D8077E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9536" r="28065" b="9536"/>
          <a:stretch/>
        </p:blipFill>
        <p:spPr>
          <a:xfrm>
            <a:off x="6096000" y="0"/>
            <a:ext cx="6096000" cy="6858000"/>
          </a:xfrm>
          <a:prstGeom prst="rect">
            <a:avLst/>
          </a:prstGeom>
        </p:spPr>
      </p:pic>
      <p:sp>
        <p:nvSpPr>
          <p:cNvPr id="5" name="矩形 4">
            <a:extLst>
              <a:ext uri="{FF2B5EF4-FFF2-40B4-BE49-F238E27FC236}">
                <a16:creationId xmlns:a16="http://schemas.microsoft.com/office/drawing/2014/main" id="{C01E414E-2052-4C30-AD5B-40F11ADED644}"/>
              </a:ext>
            </a:extLst>
          </p:cNvPr>
          <p:cNvSpPr/>
          <p:nvPr userDrawn="1"/>
        </p:nvSpPr>
        <p:spPr>
          <a:xfrm>
            <a:off x="6096000" y="0"/>
            <a:ext cx="6096000" cy="6858000"/>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B7E29CC-E8EB-4F31-A156-707C2DB371BF}"/>
              </a:ext>
            </a:extLst>
          </p:cNvPr>
          <p:cNvSpPr/>
          <p:nvPr userDrawn="1"/>
        </p:nvSpPr>
        <p:spPr>
          <a:xfrm rot="5400000">
            <a:off x="-3090301" y="3081901"/>
            <a:ext cx="6858001" cy="694200"/>
          </a:xfrm>
          <a:prstGeom prst="rect">
            <a:avLst/>
          </a:prstGeom>
          <a:solidFill>
            <a:srgbClr val="FC38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7D10ADF3-65C1-4BDB-961A-BF4A346796E4}"/>
              </a:ext>
            </a:extLst>
          </p:cNvPr>
          <p:cNvSpPr txBox="1"/>
          <p:nvPr userDrawn="1"/>
        </p:nvSpPr>
        <p:spPr>
          <a:xfrm>
            <a:off x="21199" y="399964"/>
            <a:ext cx="317500" cy="5963364"/>
          </a:xfrm>
          <a:prstGeom prst="rect">
            <a:avLst/>
          </a:prstGeom>
          <a:noFill/>
        </p:spPr>
        <p:txBody>
          <a:bodyPr wrap="square" rtlCol="0">
            <a:spAutoFit/>
          </a:bodyPr>
          <a:lstStyle/>
          <a:p>
            <a:pPr>
              <a:lnSpc>
                <a:spcPct val="150000"/>
              </a:lnSpc>
            </a:pPr>
            <a:endParaRPr lang="en-US" altLang="zh-CN" sz="1050" spc="300" dirty="0">
              <a:solidFill>
                <a:prstClr val="white"/>
              </a:solidFill>
              <a:latin typeface="Arial"/>
              <a:ea typeface="微软雅黑"/>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修</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 </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德</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 </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砺</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能</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 笃</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行</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 </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自</a:t>
            </a: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endParaRPr lang="en-US" altLang="zh-CN" sz="2800" spc="300" dirty="0">
              <a:solidFill>
                <a:prstClr val="white"/>
              </a:solidFill>
              <a:latin typeface="微软雅黑" panose="020B0503020204020204" pitchFamily="34" charset="-122"/>
              <a:ea typeface="微软雅黑" panose="020B0503020204020204" pitchFamily="34" charset="-122"/>
            </a:endParaRPr>
          </a:p>
          <a:p>
            <a:pPr>
              <a:lnSpc>
                <a:spcPts val="1920"/>
              </a:lnSpc>
            </a:pPr>
            <a:r>
              <a:rPr lang="zh-CN" altLang="en-US" sz="2800" spc="300" dirty="0">
                <a:solidFill>
                  <a:prstClr val="white"/>
                </a:solidFill>
                <a:latin typeface="微软雅黑" panose="020B0503020204020204" pitchFamily="34" charset="-122"/>
                <a:ea typeface="微软雅黑" panose="020B0503020204020204" pitchFamily="34" charset="-122"/>
              </a:rPr>
              <a:t>强</a:t>
            </a:r>
          </a:p>
        </p:txBody>
      </p:sp>
      <p:sp>
        <p:nvSpPr>
          <p:cNvPr id="18" name="任意多边形: 形状 17">
            <a:extLst>
              <a:ext uri="{FF2B5EF4-FFF2-40B4-BE49-F238E27FC236}">
                <a16:creationId xmlns:a16="http://schemas.microsoft.com/office/drawing/2014/main" id="{A98536E2-B747-4B2F-9749-F6F7A1185714}"/>
              </a:ext>
            </a:extLst>
          </p:cNvPr>
          <p:cNvSpPr/>
          <p:nvPr userDrawn="1"/>
        </p:nvSpPr>
        <p:spPr>
          <a:xfrm rot="16445342">
            <a:off x="1666847" y="2611338"/>
            <a:ext cx="6861694" cy="1615999"/>
          </a:xfrm>
          <a:custGeom>
            <a:avLst/>
            <a:gdLst>
              <a:gd name="connsiteX0" fmla="*/ 3931410 w 6861694"/>
              <a:gd name="connsiteY0" fmla="*/ 1466771 h 1615999"/>
              <a:gd name="connsiteX1" fmla="*/ 3927103 w 6861694"/>
              <a:gd name="connsiteY1" fmla="*/ 1464567 h 1615999"/>
              <a:gd name="connsiteX2" fmla="*/ 3913804 w 6861694"/>
              <a:gd name="connsiteY2" fmla="*/ 1467831 h 1615999"/>
              <a:gd name="connsiteX3" fmla="*/ 6861694 w 6861694"/>
              <a:gd name="connsiteY3" fmla="*/ 846923 h 1615999"/>
              <a:gd name="connsiteX4" fmla="*/ 6818919 w 6861694"/>
              <a:gd name="connsiteY4" fmla="*/ 863668 h 1615999"/>
              <a:gd name="connsiteX5" fmla="*/ 6549553 w 6861694"/>
              <a:gd name="connsiteY5" fmla="*/ 958064 h 1615999"/>
              <a:gd name="connsiteX6" fmla="*/ 5304599 w 6861694"/>
              <a:gd name="connsiteY6" fmla="*/ 1332024 h 1615999"/>
              <a:gd name="connsiteX7" fmla="*/ 5007807 w 6861694"/>
              <a:gd name="connsiteY7" fmla="*/ 1385053 h 1615999"/>
              <a:gd name="connsiteX8" fmla="*/ 5005853 w 6861694"/>
              <a:gd name="connsiteY8" fmla="*/ 1385239 h 1615999"/>
              <a:gd name="connsiteX9" fmla="*/ 4879136 w 6861694"/>
              <a:gd name="connsiteY9" fmla="*/ 1406334 h 1615999"/>
              <a:gd name="connsiteX10" fmla="*/ 2516471 w 6861694"/>
              <a:gd name="connsiteY10" fmla="*/ 1611310 h 1615999"/>
              <a:gd name="connsiteX11" fmla="*/ 103411 w 6861694"/>
              <a:gd name="connsiteY11" fmla="*/ 1416139 h 1615999"/>
              <a:gd name="connsiteX12" fmla="*/ 25772 w 6861694"/>
              <a:gd name="connsiteY12" fmla="*/ 1400581 h 1615999"/>
              <a:gd name="connsiteX13" fmla="*/ 0 w 6861694"/>
              <a:gd name="connsiteY13" fmla="*/ 1040073 h 1615999"/>
              <a:gd name="connsiteX14" fmla="*/ 245828 w 6861694"/>
              <a:gd name="connsiteY14" fmla="*/ 1126146 h 1615999"/>
              <a:gd name="connsiteX15" fmla="*/ 805251 w 6861694"/>
              <a:gd name="connsiteY15" fmla="*/ 1277587 h 1615999"/>
              <a:gd name="connsiteX16" fmla="*/ 3157439 w 6861694"/>
              <a:gd name="connsiteY16" fmla="*/ 1495152 h 1615999"/>
              <a:gd name="connsiteX17" fmla="*/ 3201048 w 6861694"/>
              <a:gd name="connsiteY17" fmla="*/ 1494262 h 1615999"/>
              <a:gd name="connsiteX18" fmla="*/ 3212191 w 6861694"/>
              <a:gd name="connsiteY18" fmla="*/ 1493485 h 1615999"/>
              <a:gd name="connsiteX19" fmla="*/ 6095121 w 6861694"/>
              <a:gd name="connsiteY19" fmla="*/ 626708 h 1615999"/>
              <a:gd name="connsiteX20" fmla="*/ 6671115 w 6861694"/>
              <a:gd name="connsiteY20" fmla="*/ 124313 h 1615999"/>
              <a:gd name="connsiteX21" fmla="*/ 6801148 w 6861694"/>
              <a:gd name="connsiteY21" fmla="*/ 0 h 16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61694" h="1615999">
                <a:moveTo>
                  <a:pt x="3931410" y="1466771"/>
                </a:moveTo>
                <a:lnTo>
                  <a:pt x="3927103" y="1464567"/>
                </a:lnTo>
                <a:lnTo>
                  <a:pt x="3913804" y="1467831"/>
                </a:lnTo>
                <a:close/>
                <a:moveTo>
                  <a:pt x="6861694" y="846923"/>
                </a:moveTo>
                <a:lnTo>
                  <a:pt x="6818919" y="863668"/>
                </a:lnTo>
                <a:cubicBezTo>
                  <a:pt x="6730320" y="896675"/>
                  <a:pt x="6640085" y="928479"/>
                  <a:pt x="6549553" y="958064"/>
                </a:cubicBezTo>
                <a:cubicBezTo>
                  <a:pt x="5858438" y="1218416"/>
                  <a:pt x="5617149" y="1256158"/>
                  <a:pt x="5304599" y="1332024"/>
                </a:cubicBezTo>
                <a:cubicBezTo>
                  <a:pt x="5187394" y="1360474"/>
                  <a:pt x="5090785" y="1375802"/>
                  <a:pt x="5007807" y="1385053"/>
                </a:cubicBezTo>
                <a:lnTo>
                  <a:pt x="5005853" y="1385239"/>
                </a:lnTo>
                <a:lnTo>
                  <a:pt x="4879136" y="1406334"/>
                </a:lnTo>
                <a:cubicBezTo>
                  <a:pt x="4306185" y="1499644"/>
                  <a:pt x="3271491" y="1643854"/>
                  <a:pt x="2516471" y="1611310"/>
                </a:cubicBezTo>
                <a:cubicBezTo>
                  <a:pt x="1303470" y="1578766"/>
                  <a:pt x="684025" y="1522184"/>
                  <a:pt x="103411" y="1416139"/>
                </a:cubicBezTo>
                <a:lnTo>
                  <a:pt x="25772" y="1400581"/>
                </a:lnTo>
                <a:lnTo>
                  <a:pt x="0" y="1040073"/>
                </a:lnTo>
                <a:lnTo>
                  <a:pt x="245828" y="1126146"/>
                </a:lnTo>
                <a:cubicBezTo>
                  <a:pt x="454072" y="1195043"/>
                  <a:pt x="650815" y="1250960"/>
                  <a:pt x="805251" y="1277587"/>
                </a:cubicBezTo>
                <a:cubicBezTo>
                  <a:pt x="1424326" y="1404065"/>
                  <a:pt x="2582178" y="1499338"/>
                  <a:pt x="3157439" y="1495152"/>
                </a:cubicBezTo>
                <a:lnTo>
                  <a:pt x="3201048" y="1494262"/>
                </a:lnTo>
                <a:lnTo>
                  <a:pt x="3212191" y="1493485"/>
                </a:lnTo>
                <a:cubicBezTo>
                  <a:pt x="3406918" y="1479045"/>
                  <a:pt x="4998982" y="1341195"/>
                  <a:pt x="6095121" y="626708"/>
                </a:cubicBezTo>
                <a:cubicBezTo>
                  <a:pt x="6303699" y="457183"/>
                  <a:pt x="6495800" y="288324"/>
                  <a:pt x="6671115" y="124313"/>
                </a:cubicBezTo>
                <a:lnTo>
                  <a:pt x="6801148" y="0"/>
                </a:lnTo>
                <a:close/>
              </a:path>
            </a:pathLst>
          </a:custGeom>
          <a:gradFill>
            <a:gsLst>
              <a:gs pos="0">
                <a:srgbClr val="FC3240">
                  <a:lumMod val="20000"/>
                  <a:lumOff val="80000"/>
                </a:srgbClr>
              </a:gs>
              <a:gs pos="15000">
                <a:srgbClr val="FC3240">
                  <a:lumMod val="20000"/>
                  <a:lumOff val="80000"/>
                </a:srgbClr>
              </a:gs>
              <a:gs pos="100000">
                <a:srgbClr val="FC3240"/>
              </a:gs>
            </a:gsLst>
            <a:lin ang="5400000" scaled="0"/>
          </a:gradFill>
          <a:ln w="8196"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50452344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内容占位符 21">
            <a:extLst>
              <a:ext uri="{FF2B5EF4-FFF2-40B4-BE49-F238E27FC236}">
                <a16:creationId xmlns:a16="http://schemas.microsoft.com/office/drawing/2014/main" id="{1A0B4576-355B-42EF-9118-0B60F27E7D86}"/>
              </a:ext>
            </a:extLst>
          </p:cNvPr>
          <p:cNvSpPr>
            <a:spLocks noGrp="1"/>
          </p:cNvSpPr>
          <p:nvPr>
            <p:ph sz="quarter" idx="13"/>
          </p:nvPr>
        </p:nvSpPr>
        <p:spPr>
          <a:xfrm>
            <a:off x="1912806" y="3974367"/>
            <a:ext cx="8366393" cy="840230"/>
          </a:xfrm>
        </p:spPr>
        <p:txBody>
          <a:bodyPr/>
          <a:lstStyle/>
          <a:p>
            <a:r>
              <a:rPr lang="zh-CN" altLang="en-US" dirty="0"/>
              <a:t>双面开口槽零件数控加工</a:t>
            </a:r>
          </a:p>
        </p:txBody>
      </p:sp>
      <p:sp>
        <p:nvSpPr>
          <p:cNvPr id="23" name="矩形 22">
            <a:extLst>
              <a:ext uri="{FF2B5EF4-FFF2-40B4-BE49-F238E27FC236}">
                <a16:creationId xmlns:a16="http://schemas.microsoft.com/office/drawing/2014/main" id="{7FBA6D76-847B-44D5-B925-6D3DEB87757A}"/>
              </a:ext>
            </a:extLst>
          </p:cNvPr>
          <p:cNvSpPr/>
          <p:nvPr/>
        </p:nvSpPr>
        <p:spPr>
          <a:xfrm>
            <a:off x="1600200" y="4757255"/>
            <a:ext cx="8930639" cy="338554"/>
          </a:xfrm>
          <a:prstGeom prst="rect">
            <a:avLst/>
          </a:prstGeom>
        </p:spPr>
        <p:txBody>
          <a:bodyPr wrap="square">
            <a:spAutoFit/>
          </a:bodyPr>
          <a:lstStyle/>
          <a:p>
            <a:pPr algn="dist"/>
            <a:r>
              <a:rPr lang="en-US" altLang="zh-CN" sz="1600" dirty="0">
                <a:solidFill>
                  <a:schemeClr val="tx2">
                    <a:lumMod val="75000"/>
                  </a:schemeClr>
                </a:solidFill>
              </a:rPr>
              <a:t>CNC machining of double-sided groove parts</a:t>
            </a:r>
            <a:endParaRPr lang="zh-CN" altLang="en-US" sz="1600" dirty="0">
              <a:solidFill>
                <a:schemeClr val="tx2">
                  <a:lumMod val="75000"/>
                </a:schemeClr>
              </a:solidFill>
            </a:endParaRPr>
          </a:p>
        </p:txBody>
      </p:sp>
      <p:sp>
        <p:nvSpPr>
          <p:cNvPr id="30" name="文本框 29">
            <a:extLst>
              <a:ext uri="{FF2B5EF4-FFF2-40B4-BE49-F238E27FC236}">
                <a16:creationId xmlns:a16="http://schemas.microsoft.com/office/drawing/2014/main" id="{51B6B7BB-30E0-4C54-BC22-E7A73A60E7AA}"/>
              </a:ext>
            </a:extLst>
          </p:cNvPr>
          <p:cNvSpPr txBox="1"/>
          <p:nvPr/>
        </p:nvSpPr>
        <p:spPr>
          <a:xfrm>
            <a:off x="6280343" y="5946993"/>
            <a:ext cx="1371590" cy="430887"/>
          </a:xfrm>
          <a:prstGeom prst="rect">
            <a:avLst/>
          </a:prstGeom>
          <a:noFill/>
        </p:spPr>
        <p:txBody>
          <a:bodyPr wrap="square" rtlCol="0">
            <a:spAutoFit/>
          </a:bodyPr>
          <a:lstStyle/>
          <a:p>
            <a:pPr algn="ctr"/>
            <a:r>
              <a:rPr lang="zh-CN" altLang="en-US" sz="2200" b="1" spc="600" dirty="0">
                <a:solidFill>
                  <a:schemeClr val="tx2">
                    <a:lumMod val="50000"/>
                  </a:schemeClr>
                </a:solidFill>
              </a:rPr>
              <a:t>曾石桥</a:t>
            </a:r>
          </a:p>
        </p:txBody>
      </p:sp>
      <p:sp>
        <p:nvSpPr>
          <p:cNvPr id="31" name="文本框 30">
            <a:extLst>
              <a:ext uri="{FF2B5EF4-FFF2-40B4-BE49-F238E27FC236}">
                <a16:creationId xmlns:a16="http://schemas.microsoft.com/office/drawing/2014/main" id="{A8417FD1-9AA0-4CFB-BDD8-5F416BB4D13A}"/>
              </a:ext>
            </a:extLst>
          </p:cNvPr>
          <p:cNvSpPr txBox="1"/>
          <p:nvPr/>
        </p:nvSpPr>
        <p:spPr>
          <a:xfrm>
            <a:off x="6277168" y="5612341"/>
            <a:ext cx="1304727" cy="369332"/>
          </a:xfrm>
          <a:prstGeom prst="rect">
            <a:avLst/>
          </a:prstGeom>
          <a:noFill/>
        </p:spPr>
        <p:txBody>
          <a:bodyPr wrap="square" rtlCol="0">
            <a:spAutoFit/>
          </a:bodyPr>
          <a:lstStyle/>
          <a:p>
            <a:pPr algn="ctr"/>
            <a:r>
              <a:rPr lang="zh-CN" altLang="en-US" spc="200" dirty="0">
                <a:solidFill>
                  <a:schemeClr val="tx2">
                    <a:lumMod val="50000"/>
                  </a:schemeClr>
                </a:solidFill>
                <a:latin typeface="+mj-ea"/>
                <a:ea typeface="+mj-ea"/>
              </a:rPr>
              <a:t>答辩学生</a:t>
            </a:r>
          </a:p>
        </p:txBody>
      </p:sp>
      <p:sp>
        <p:nvSpPr>
          <p:cNvPr id="28" name="文本框 27">
            <a:extLst>
              <a:ext uri="{FF2B5EF4-FFF2-40B4-BE49-F238E27FC236}">
                <a16:creationId xmlns:a16="http://schemas.microsoft.com/office/drawing/2014/main" id="{617A4350-4C33-4A64-ABCF-43A168BB542B}"/>
              </a:ext>
            </a:extLst>
          </p:cNvPr>
          <p:cNvSpPr txBox="1"/>
          <p:nvPr/>
        </p:nvSpPr>
        <p:spPr>
          <a:xfrm>
            <a:off x="4571800" y="5946994"/>
            <a:ext cx="1494034" cy="430887"/>
          </a:xfrm>
          <a:prstGeom prst="rect">
            <a:avLst/>
          </a:prstGeom>
          <a:noFill/>
        </p:spPr>
        <p:txBody>
          <a:bodyPr wrap="square" rtlCol="0">
            <a:spAutoFit/>
          </a:bodyPr>
          <a:lstStyle/>
          <a:p>
            <a:pPr algn="ctr"/>
            <a:r>
              <a:rPr lang="zh-CN" altLang="en-US" sz="2200" b="1" spc="600" dirty="0">
                <a:solidFill>
                  <a:schemeClr val="tx2">
                    <a:lumMod val="50000"/>
                  </a:schemeClr>
                </a:solidFill>
              </a:rPr>
              <a:t>高星</a:t>
            </a:r>
            <a:endParaRPr lang="en-US" altLang="zh-CN" sz="2200" b="1" spc="600" dirty="0">
              <a:solidFill>
                <a:schemeClr val="tx2">
                  <a:lumMod val="50000"/>
                </a:schemeClr>
              </a:solidFill>
            </a:endParaRPr>
          </a:p>
        </p:txBody>
      </p:sp>
      <p:sp>
        <p:nvSpPr>
          <p:cNvPr id="29" name="文本框 28">
            <a:extLst>
              <a:ext uri="{FF2B5EF4-FFF2-40B4-BE49-F238E27FC236}">
                <a16:creationId xmlns:a16="http://schemas.microsoft.com/office/drawing/2014/main" id="{80737EDA-A4DE-4FA6-BD82-3468D586380C}"/>
              </a:ext>
            </a:extLst>
          </p:cNvPr>
          <p:cNvSpPr txBox="1"/>
          <p:nvPr/>
        </p:nvSpPr>
        <p:spPr>
          <a:xfrm>
            <a:off x="4515425" y="5612341"/>
            <a:ext cx="1568702" cy="369332"/>
          </a:xfrm>
          <a:prstGeom prst="rect">
            <a:avLst/>
          </a:prstGeom>
          <a:noFill/>
        </p:spPr>
        <p:txBody>
          <a:bodyPr wrap="square" rtlCol="0">
            <a:spAutoFit/>
          </a:bodyPr>
          <a:lstStyle/>
          <a:p>
            <a:pPr algn="ctr"/>
            <a:r>
              <a:rPr lang="zh-CN" altLang="en-US" spc="200" dirty="0">
                <a:solidFill>
                  <a:schemeClr val="tx2">
                    <a:lumMod val="50000"/>
                  </a:schemeClr>
                </a:solidFill>
                <a:latin typeface="+mj-ea"/>
                <a:ea typeface="+mj-ea"/>
              </a:rPr>
              <a:t>指导老师</a:t>
            </a:r>
          </a:p>
        </p:txBody>
      </p:sp>
      <p:cxnSp>
        <p:nvCxnSpPr>
          <p:cNvPr id="27" name="直接连接符 26">
            <a:extLst>
              <a:ext uri="{FF2B5EF4-FFF2-40B4-BE49-F238E27FC236}">
                <a16:creationId xmlns:a16="http://schemas.microsoft.com/office/drawing/2014/main" id="{D72BA66F-AC17-4548-9462-D4A244863635}"/>
              </a:ext>
            </a:extLst>
          </p:cNvPr>
          <p:cNvCxnSpPr/>
          <p:nvPr/>
        </p:nvCxnSpPr>
        <p:spPr>
          <a:xfrm>
            <a:off x="6096000" y="5676182"/>
            <a:ext cx="0" cy="63817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358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a:extLst>
              <a:ext uri="{FF2B5EF4-FFF2-40B4-BE49-F238E27FC236}">
                <a16:creationId xmlns:a16="http://schemas.microsoft.com/office/drawing/2014/main" id="{A86E41FA-F01A-4953-84DB-85CC2E86A80A}"/>
              </a:ext>
            </a:extLst>
          </p:cNvPr>
          <p:cNvSpPr>
            <a:spLocks noGrp="1"/>
          </p:cNvSpPr>
          <p:nvPr>
            <p:ph type="title"/>
          </p:nvPr>
        </p:nvSpPr>
        <p:spPr/>
        <p:txBody>
          <a:bodyPr/>
          <a:lstStyle/>
          <a:p>
            <a:r>
              <a:rPr lang="zh-CN" altLang="en-US" dirty="0"/>
              <a:t>工艺分析</a:t>
            </a:r>
          </a:p>
        </p:txBody>
      </p:sp>
      <p:graphicFrame>
        <p:nvGraphicFramePr>
          <p:cNvPr id="4" name="图示 3">
            <a:extLst>
              <a:ext uri="{FF2B5EF4-FFF2-40B4-BE49-F238E27FC236}">
                <a16:creationId xmlns:a16="http://schemas.microsoft.com/office/drawing/2014/main" id="{68687933-A126-43C5-AE41-2867AF2997E1}"/>
              </a:ext>
            </a:extLst>
          </p:cNvPr>
          <p:cNvGraphicFramePr/>
          <p:nvPr>
            <p:extLst>
              <p:ext uri="{D42A27DB-BD31-4B8C-83A1-F6EECF244321}">
                <p14:modId xmlns:p14="http://schemas.microsoft.com/office/powerpoint/2010/main" val="2179272035"/>
              </p:ext>
            </p:extLst>
          </p:nvPr>
        </p:nvGraphicFramePr>
        <p:xfrm>
          <a:off x="839788" y="1268413"/>
          <a:ext cx="10620375" cy="4824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灯片编号占位符 1">
            <a:extLst>
              <a:ext uri="{FF2B5EF4-FFF2-40B4-BE49-F238E27FC236}">
                <a16:creationId xmlns:a16="http://schemas.microsoft.com/office/drawing/2014/main" id="{3FD12E86-21A3-405D-B896-11535E7C81E5}"/>
              </a:ext>
            </a:extLst>
          </p:cNvPr>
          <p:cNvSpPr>
            <a:spLocks noGrp="1"/>
          </p:cNvSpPr>
          <p:nvPr>
            <p:ph type="sldNum" sz="quarter" idx="4"/>
          </p:nvPr>
        </p:nvSpPr>
        <p:spPr/>
        <p:txBody>
          <a:bodyPr/>
          <a:lstStyle/>
          <a:p>
            <a:fld id="{6B5BFEB1-8843-4D97-A3A4-D6DB87A2889D}" type="slidenum">
              <a:rPr lang="zh-CN" altLang="en-US" smtClean="0"/>
              <a:pPr/>
              <a:t>10</a:t>
            </a:fld>
            <a:endParaRPr lang="zh-CN" altLang="en-US" dirty="0"/>
          </a:p>
        </p:txBody>
      </p:sp>
    </p:spTree>
    <p:extLst>
      <p:ext uri="{BB962C8B-B14F-4D97-AF65-F5344CB8AC3E}">
        <p14:creationId xmlns:p14="http://schemas.microsoft.com/office/powerpoint/2010/main" val="2891042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CF501FD-E5D1-4CE3-8E16-E6D625662424}"/>
              </a:ext>
            </a:extLst>
          </p:cNvPr>
          <p:cNvSpPr>
            <a:spLocks noGrp="1"/>
          </p:cNvSpPr>
          <p:nvPr>
            <p:ph type="title"/>
          </p:nvPr>
        </p:nvSpPr>
        <p:spPr/>
        <p:txBody>
          <a:bodyPr/>
          <a:lstStyle/>
          <a:p>
            <a:r>
              <a:rPr lang="zh-CN" altLang="en-US" dirty="0"/>
              <a:t>工艺分析</a:t>
            </a: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8E4A3EE4-42C4-4EC0-9577-9A89B94DC832}"/>
                  </a:ext>
                </a:extLst>
              </p:cNvPr>
              <p:cNvGraphicFramePr>
                <a:graphicFrameLocks noGrp="1"/>
              </p:cNvGraphicFramePr>
              <p:nvPr>
                <p:extLst>
                  <p:ext uri="{D42A27DB-BD31-4B8C-83A1-F6EECF244321}">
                    <p14:modId xmlns:p14="http://schemas.microsoft.com/office/powerpoint/2010/main" val="688255563"/>
                  </p:ext>
                </p:extLst>
              </p:nvPr>
            </p:nvGraphicFramePr>
            <p:xfrm>
              <a:off x="741820" y="1802382"/>
              <a:ext cx="5534025" cy="3253235"/>
            </p:xfrm>
            <a:graphic>
              <a:graphicData uri="http://schemas.openxmlformats.org/drawingml/2006/table">
                <a:tbl>
                  <a:tblPr firstRow="1" firstCol="1" bandRow="1"/>
                  <a:tblGrid>
                    <a:gridCol w="633095">
                      <a:extLst>
                        <a:ext uri="{9D8B030D-6E8A-4147-A177-3AD203B41FA5}">
                          <a16:colId xmlns:a16="http://schemas.microsoft.com/office/drawing/2014/main" val="3890384807"/>
                        </a:ext>
                      </a:extLst>
                    </a:gridCol>
                    <a:gridCol w="783590">
                      <a:extLst>
                        <a:ext uri="{9D8B030D-6E8A-4147-A177-3AD203B41FA5}">
                          <a16:colId xmlns:a16="http://schemas.microsoft.com/office/drawing/2014/main" val="3982073903"/>
                        </a:ext>
                      </a:extLst>
                    </a:gridCol>
                    <a:gridCol w="1633855">
                      <a:extLst>
                        <a:ext uri="{9D8B030D-6E8A-4147-A177-3AD203B41FA5}">
                          <a16:colId xmlns:a16="http://schemas.microsoft.com/office/drawing/2014/main" val="4288369742"/>
                        </a:ext>
                      </a:extLst>
                    </a:gridCol>
                    <a:gridCol w="864870">
                      <a:extLst>
                        <a:ext uri="{9D8B030D-6E8A-4147-A177-3AD203B41FA5}">
                          <a16:colId xmlns:a16="http://schemas.microsoft.com/office/drawing/2014/main" val="1160162129"/>
                        </a:ext>
                      </a:extLst>
                    </a:gridCol>
                    <a:gridCol w="711835">
                      <a:extLst>
                        <a:ext uri="{9D8B030D-6E8A-4147-A177-3AD203B41FA5}">
                          <a16:colId xmlns:a16="http://schemas.microsoft.com/office/drawing/2014/main" val="497578993"/>
                        </a:ext>
                      </a:extLst>
                    </a:gridCol>
                    <a:gridCol w="906780">
                      <a:extLst>
                        <a:ext uri="{9D8B030D-6E8A-4147-A177-3AD203B41FA5}">
                          <a16:colId xmlns:a16="http://schemas.microsoft.com/office/drawing/2014/main" val="956500647"/>
                        </a:ext>
                      </a:extLst>
                    </a:gridCol>
                  </a:tblGrid>
                  <a:tr h="581660">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序号</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ts val="2000"/>
                            </a:lnSpc>
                            <a:spcBef>
                              <a:spcPts val="600"/>
                            </a:spcBef>
                            <a:spcAft>
                              <a:spcPts val="0"/>
                            </a:spcAft>
                          </a:pPr>
                          <a:r>
                            <a:rPr lang="zh-CN" sz="1200" dirty="0">
                              <a:effectLst/>
                              <a:latin typeface="+mn-lt"/>
                              <a:ea typeface="+mn-ea"/>
                              <a:cs typeface="Times New Roman" panose="02020603050405020304" pitchFamily="18" charset="0"/>
                            </a:rPr>
                            <a:t>刀具号</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刀具类型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ts val="2000"/>
                            </a:lnSpc>
                            <a:spcBef>
                              <a:spcPts val="600"/>
                            </a:spcBef>
                            <a:spcAft>
                              <a:spcPts val="0"/>
                            </a:spcAft>
                          </a:pPr>
                          <a:r>
                            <a:rPr lang="zh-CN" sz="1200" dirty="0">
                              <a:effectLst/>
                              <a:latin typeface="+mn-lt"/>
                              <a:ea typeface="+mn-ea"/>
                              <a:cs typeface="Times New Roman" panose="02020603050405020304" pitchFamily="18" charset="0"/>
                            </a:rPr>
                            <a:t>刀具直径</a:t>
                          </a:r>
                          <a:r>
                            <a:rPr lang="en-US" sz="1200" dirty="0">
                              <a:effectLst/>
                              <a:latin typeface="+mn-lt"/>
                              <a:ea typeface="+mn-ea"/>
                              <a:cs typeface="Times New Roman" panose="02020603050405020304" pitchFamily="18" charset="0"/>
                            </a:rPr>
                            <a:t>D/mm</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ts val="2000"/>
                            </a:lnSpc>
                            <a:spcBef>
                              <a:spcPts val="600"/>
                            </a:spcBef>
                            <a:spcAft>
                              <a:spcPts val="0"/>
                            </a:spcAft>
                          </a:pPr>
                          <a:r>
                            <a:rPr lang="zh-CN" sz="1200" dirty="0">
                              <a:effectLst/>
                              <a:latin typeface="+mn-lt"/>
                              <a:ea typeface="+mn-ea"/>
                              <a:cs typeface="Times New Roman" panose="02020603050405020304" pitchFamily="18" charset="0"/>
                            </a:rPr>
                            <a:t>有效加工长度</a:t>
                          </a:r>
                          <a:r>
                            <a:rPr lang="en-US" sz="1200" dirty="0">
                              <a:effectLst/>
                              <a:latin typeface="+mn-lt"/>
                              <a:ea typeface="+mn-ea"/>
                              <a:cs typeface="Times New Roman" panose="02020603050405020304" pitchFamily="18" charset="0"/>
                            </a:rPr>
                            <a:t>/mm</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ts val="2000"/>
                            </a:lnSpc>
                            <a:spcBef>
                              <a:spcPts val="600"/>
                            </a:spcBef>
                            <a:spcAft>
                              <a:spcPts val="0"/>
                            </a:spcAft>
                          </a:pPr>
                          <a:r>
                            <a:rPr lang="zh-CN" sz="1200" dirty="0">
                              <a:effectLst/>
                              <a:latin typeface="+mn-lt"/>
                              <a:ea typeface="+mn-ea"/>
                              <a:cs typeface="Times New Roman" panose="02020603050405020304" pitchFamily="18" charset="0"/>
                            </a:rPr>
                            <a:t>长度补偿号</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8749975"/>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1</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T01</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A</a:t>
                          </a:r>
                          <a:r>
                            <a:rPr lang="zh-CN" altLang="en-US" sz="1200" kern="1200" dirty="0">
                              <a:solidFill>
                                <a:schemeClr val="tx1"/>
                              </a:solidFill>
                              <a:effectLst/>
                              <a:latin typeface="+mn-lt"/>
                              <a:ea typeface="+mn-ea"/>
                              <a:cs typeface="Times New Roman" panose="02020603050405020304" pitchFamily="18" charset="0"/>
                            </a:rPr>
                            <a:t>型中心钻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14:m>
                            <m:oMath xmlns:m="http://schemas.openxmlformats.org/officeDocument/2006/math">
                              <m:r>
                                <a:rPr lang="en-US" sz="1200" kern="1200" smtClean="0">
                                  <a:solidFill>
                                    <a:schemeClr val="tx1"/>
                                  </a:solidFill>
                                  <a:effectLst/>
                                  <a:latin typeface="Cambria Math" panose="02040503050406030204" pitchFamily="18" charset="0"/>
                                  <a:ea typeface="+mn-ea"/>
                                  <a:cs typeface="Times New Roman" panose="02020603050405020304" pitchFamily="18" charset="0"/>
                                </a:rPr>
                                <m:t>∅</m:t>
                              </m:r>
                            </m:oMath>
                          </a14:m>
                          <a:r>
                            <a:rPr lang="en-US" sz="1200" kern="1200" dirty="0">
                              <a:solidFill>
                                <a:schemeClr val="tx1"/>
                              </a:solidFill>
                              <a:effectLst/>
                              <a:latin typeface="+mn-lt"/>
                              <a:ea typeface="+mn-ea"/>
                              <a:cs typeface="Times New Roman" panose="02020603050405020304" pitchFamily="18" charset="0"/>
                            </a:rPr>
                            <a:t>3.15</a:t>
                          </a:r>
                          <a:endParaRPr lang="zh-CN"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ts val="2000"/>
                            </a:lnSpc>
                            <a:spcBef>
                              <a:spcPts val="600"/>
                            </a:spcBef>
                            <a:spcAft>
                              <a:spcPts val="0"/>
                            </a:spcAft>
                          </a:pPr>
                          <a:r>
                            <a:rPr lang="en-US" sz="1200" dirty="0">
                              <a:effectLst/>
                              <a:latin typeface="+mn-lt"/>
                              <a:ea typeface="+mn-ea"/>
                              <a:cs typeface="Times New Roman" panose="02020603050405020304" pitchFamily="18" charset="0"/>
                            </a:rPr>
                            <a:t>8</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H01</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789650"/>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2</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T02</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高速钢直柄麻花钻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14:m>
                            <m:oMath xmlns:m="http://schemas.openxmlformats.org/officeDocument/2006/math">
                              <m:r>
                                <a:rPr lang="en-US" altLang="zh-CN" sz="1200" kern="1200" smtClean="0">
                                  <a:solidFill>
                                    <a:schemeClr val="tx1"/>
                                  </a:solidFill>
                                  <a:effectLst/>
                                  <a:latin typeface="Cambria Math" panose="02040503050406030204" pitchFamily="18" charset="0"/>
                                  <a:ea typeface="+mn-ea"/>
                                  <a:cs typeface="Times New Roman" panose="02020603050405020304" pitchFamily="18" charset="0"/>
                                </a:rPr>
                                <m:t>∅</m:t>
                              </m:r>
                            </m:oMath>
                          </a14:m>
                          <a:r>
                            <a:rPr lang="en-US" sz="1200" kern="1200" dirty="0">
                              <a:solidFill>
                                <a:schemeClr val="tx1"/>
                              </a:solidFill>
                              <a:effectLst/>
                              <a:latin typeface="+mn-lt"/>
                              <a:ea typeface="+mn-ea"/>
                              <a:cs typeface="Times New Roman" panose="02020603050405020304" pitchFamily="18" charset="0"/>
                            </a:rPr>
                            <a:t>11.8</a:t>
                          </a:r>
                          <a:endParaRPr lang="zh-CN"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94</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H02</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03269"/>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3</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T03</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钨钢合金立铣刀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14:m>
                            <m:oMath xmlns:m="http://schemas.openxmlformats.org/officeDocument/2006/math">
                              <m:r>
                                <a:rPr lang="en-US" altLang="zh-CN" sz="1200" kern="1200" smtClean="0">
                                  <a:solidFill>
                                    <a:schemeClr val="tx1"/>
                                  </a:solidFill>
                                  <a:effectLst/>
                                  <a:latin typeface="Cambria Math" panose="02040503050406030204" pitchFamily="18" charset="0"/>
                                  <a:ea typeface="+mn-ea"/>
                                  <a:cs typeface="Times New Roman" panose="02020603050405020304" pitchFamily="18" charset="0"/>
                                </a:rPr>
                                <m:t>∅</m:t>
                              </m:r>
                            </m:oMath>
                          </a14:m>
                          <a:r>
                            <a:rPr lang="en-US" sz="1200" kern="1200" dirty="0">
                              <a:solidFill>
                                <a:schemeClr val="tx1"/>
                              </a:solidFill>
                              <a:effectLst/>
                              <a:latin typeface="+mn-lt"/>
                              <a:ea typeface="+mn-ea"/>
                              <a:cs typeface="Times New Roman" panose="02020603050405020304" pitchFamily="18" charset="0"/>
                            </a:rPr>
                            <a:t>10</a:t>
                          </a:r>
                          <a:endParaRPr lang="zh-CN"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30</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H03</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8533636"/>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4</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T04</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钨钢合金立铣刀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14:m>
                            <m:oMath xmlns:m="http://schemas.openxmlformats.org/officeDocument/2006/math">
                              <m:r>
                                <a:rPr lang="en-US" altLang="zh-CN" sz="1200" kern="1200" smtClean="0">
                                  <a:solidFill>
                                    <a:schemeClr val="tx1"/>
                                  </a:solidFill>
                                  <a:effectLst/>
                                  <a:latin typeface="Cambria Math" panose="02040503050406030204" pitchFamily="18" charset="0"/>
                                  <a:ea typeface="+mn-ea"/>
                                  <a:cs typeface="Times New Roman" panose="02020603050405020304" pitchFamily="18" charset="0"/>
                                </a:rPr>
                                <m:t>∅</m:t>
                              </m:r>
                            </m:oMath>
                          </a14:m>
                          <a:r>
                            <a:rPr lang="en-US" sz="1200" kern="1200" dirty="0">
                              <a:solidFill>
                                <a:schemeClr val="tx1"/>
                              </a:solidFill>
                              <a:effectLst/>
                              <a:latin typeface="+mn-lt"/>
                              <a:ea typeface="+mn-ea"/>
                              <a:cs typeface="Times New Roman" panose="02020603050405020304" pitchFamily="18" charset="0"/>
                            </a:rPr>
                            <a:t>8</a:t>
                          </a:r>
                          <a:endParaRPr lang="zh-CN"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30</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H04</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274709"/>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5</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T05</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高速钢直柄麻花钻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14:m>
                            <m:oMath xmlns:m="http://schemas.openxmlformats.org/officeDocument/2006/math">
                              <m:r>
                                <a:rPr lang="en-US" altLang="zh-CN" sz="1200" kern="1200" smtClean="0">
                                  <a:solidFill>
                                    <a:schemeClr val="tx1"/>
                                  </a:solidFill>
                                  <a:effectLst/>
                                  <a:latin typeface="Cambria Math" panose="02040503050406030204" pitchFamily="18" charset="0"/>
                                  <a:ea typeface="+mn-ea"/>
                                  <a:cs typeface="Times New Roman" panose="02020603050405020304" pitchFamily="18" charset="0"/>
                                </a:rPr>
                                <m:t>∅</m:t>
                              </m:r>
                            </m:oMath>
                          </a14:m>
                          <a:r>
                            <a:rPr lang="en-US" sz="1200" kern="1200" dirty="0">
                              <a:solidFill>
                                <a:schemeClr val="tx1"/>
                              </a:solidFill>
                              <a:effectLst/>
                              <a:latin typeface="+mn-lt"/>
                              <a:ea typeface="+mn-ea"/>
                              <a:cs typeface="Times New Roman" panose="02020603050405020304" pitchFamily="18" charset="0"/>
                            </a:rPr>
                            <a:t>10</a:t>
                          </a:r>
                          <a:endParaRPr lang="zh-CN"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87</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H05</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274603"/>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6</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T06</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高速钢直柄麻花钻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14:m>
                            <m:oMath xmlns:m="http://schemas.openxmlformats.org/officeDocument/2006/math">
                              <m:r>
                                <a:rPr lang="en-US" altLang="zh-CN" sz="1200" kern="1200" smtClean="0">
                                  <a:solidFill>
                                    <a:schemeClr val="tx1"/>
                                  </a:solidFill>
                                  <a:effectLst/>
                                  <a:latin typeface="Cambria Math" panose="02040503050406030204" pitchFamily="18" charset="0"/>
                                  <a:ea typeface="+mn-ea"/>
                                  <a:cs typeface="Times New Roman" panose="02020603050405020304" pitchFamily="18" charset="0"/>
                                </a:rPr>
                                <m:t>∅</m:t>
                              </m:r>
                            </m:oMath>
                          </a14:m>
                          <a:r>
                            <a:rPr lang="en-US" sz="1200" kern="1200" dirty="0">
                              <a:solidFill>
                                <a:schemeClr val="tx1"/>
                              </a:solidFill>
                              <a:effectLst/>
                              <a:latin typeface="+mn-lt"/>
                              <a:ea typeface="+mn-ea"/>
                              <a:cs typeface="Times New Roman" panose="02020603050405020304" pitchFamily="18" charset="0"/>
                            </a:rPr>
                            <a:t>5</a:t>
                          </a:r>
                          <a:endParaRPr lang="zh-CN"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52</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H06</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757107"/>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7</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2000"/>
                            </a:lnSpc>
                            <a:spcBef>
                              <a:spcPts val="600"/>
                            </a:spcBef>
                            <a:spcAft>
                              <a:spcPts val="0"/>
                            </a:spcAft>
                          </a:pPr>
                          <a:r>
                            <a:rPr lang="en-US" sz="1200">
                              <a:effectLst/>
                              <a:latin typeface="+mn-lt"/>
                              <a:ea typeface="+mn-ea"/>
                              <a:cs typeface="Times New Roman" panose="02020603050405020304" pitchFamily="18" charset="0"/>
                            </a:rPr>
                            <a:t> </a:t>
                          </a:r>
                          <a:endParaRPr lang="zh-CN" sz="110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挤压丝锥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M6</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19</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2000"/>
                            </a:lnSpc>
                            <a:spcBef>
                              <a:spcPts val="600"/>
                            </a:spcBef>
                            <a:spcAft>
                              <a:spcPts val="0"/>
                            </a:spcAft>
                          </a:pPr>
                          <a:r>
                            <a:rPr lang="en-US" sz="1200" dirty="0">
                              <a:effectLst/>
                              <a:latin typeface="+mn-lt"/>
                              <a:ea typeface="+mn-ea"/>
                              <a:cs typeface="Times New Roman" panose="02020603050405020304" pitchFamily="18" charset="0"/>
                            </a:rPr>
                            <a:t> </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795834"/>
                      </a:ext>
                    </a:extLst>
                  </a:tr>
                </a:tbl>
              </a:graphicData>
            </a:graphic>
          </p:graphicFrame>
        </mc:Choice>
        <mc:Fallback xmlns="">
          <p:graphicFrame>
            <p:nvGraphicFramePr>
              <p:cNvPr id="5" name="表格 4">
                <a:extLst>
                  <a:ext uri="{FF2B5EF4-FFF2-40B4-BE49-F238E27FC236}">
                    <a16:creationId xmlns:a16="http://schemas.microsoft.com/office/drawing/2014/main" id="{8E4A3EE4-42C4-4EC0-9577-9A89B94DC832}"/>
                  </a:ext>
                </a:extLst>
              </p:cNvPr>
              <p:cNvGraphicFramePr>
                <a:graphicFrameLocks noGrp="1"/>
              </p:cNvGraphicFramePr>
              <p:nvPr>
                <p:extLst>
                  <p:ext uri="{D42A27DB-BD31-4B8C-83A1-F6EECF244321}">
                    <p14:modId xmlns:p14="http://schemas.microsoft.com/office/powerpoint/2010/main" val="688255563"/>
                  </p:ext>
                </p:extLst>
              </p:nvPr>
            </p:nvGraphicFramePr>
            <p:xfrm>
              <a:off x="741820" y="1802382"/>
              <a:ext cx="5534025" cy="3253235"/>
            </p:xfrm>
            <a:graphic>
              <a:graphicData uri="http://schemas.openxmlformats.org/drawingml/2006/table">
                <a:tbl>
                  <a:tblPr firstRow="1" firstCol="1" bandRow="1"/>
                  <a:tblGrid>
                    <a:gridCol w="633095">
                      <a:extLst>
                        <a:ext uri="{9D8B030D-6E8A-4147-A177-3AD203B41FA5}">
                          <a16:colId xmlns:a16="http://schemas.microsoft.com/office/drawing/2014/main" val="3890384807"/>
                        </a:ext>
                      </a:extLst>
                    </a:gridCol>
                    <a:gridCol w="783590">
                      <a:extLst>
                        <a:ext uri="{9D8B030D-6E8A-4147-A177-3AD203B41FA5}">
                          <a16:colId xmlns:a16="http://schemas.microsoft.com/office/drawing/2014/main" val="3982073903"/>
                        </a:ext>
                      </a:extLst>
                    </a:gridCol>
                    <a:gridCol w="1633855">
                      <a:extLst>
                        <a:ext uri="{9D8B030D-6E8A-4147-A177-3AD203B41FA5}">
                          <a16:colId xmlns:a16="http://schemas.microsoft.com/office/drawing/2014/main" val="4288369742"/>
                        </a:ext>
                      </a:extLst>
                    </a:gridCol>
                    <a:gridCol w="864870">
                      <a:extLst>
                        <a:ext uri="{9D8B030D-6E8A-4147-A177-3AD203B41FA5}">
                          <a16:colId xmlns:a16="http://schemas.microsoft.com/office/drawing/2014/main" val="1160162129"/>
                        </a:ext>
                      </a:extLst>
                    </a:gridCol>
                    <a:gridCol w="711835">
                      <a:extLst>
                        <a:ext uri="{9D8B030D-6E8A-4147-A177-3AD203B41FA5}">
                          <a16:colId xmlns:a16="http://schemas.microsoft.com/office/drawing/2014/main" val="497578993"/>
                        </a:ext>
                      </a:extLst>
                    </a:gridCol>
                    <a:gridCol w="906780">
                      <a:extLst>
                        <a:ext uri="{9D8B030D-6E8A-4147-A177-3AD203B41FA5}">
                          <a16:colId xmlns:a16="http://schemas.microsoft.com/office/drawing/2014/main" val="956500647"/>
                        </a:ext>
                      </a:extLst>
                    </a:gridCol>
                  </a:tblGrid>
                  <a:tr h="733235">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序号</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ts val="2000"/>
                            </a:lnSpc>
                            <a:spcBef>
                              <a:spcPts val="600"/>
                            </a:spcBef>
                            <a:spcAft>
                              <a:spcPts val="0"/>
                            </a:spcAft>
                          </a:pPr>
                          <a:r>
                            <a:rPr lang="zh-CN" sz="1200" dirty="0">
                              <a:effectLst/>
                              <a:latin typeface="+mn-lt"/>
                              <a:ea typeface="+mn-ea"/>
                              <a:cs typeface="Times New Roman" panose="02020603050405020304" pitchFamily="18" charset="0"/>
                            </a:rPr>
                            <a:t>刀具号</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刀具类型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ts val="2000"/>
                            </a:lnSpc>
                            <a:spcBef>
                              <a:spcPts val="600"/>
                            </a:spcBef>
                            <a:spcAft>
                              <a:spcPts val="0"/>
                            </a:spcAft>
                          </a:pPr>
                          <a:r>
                            <a:rPr lang="zh-CN" sz="1200" dirty="0">
                              <a:effectLst/>
                              <a:latin typeface="+mn-lt"/>
                              <a:ea typeface="+mn-ea"/>
                              <a:cs typeface="Times New Roman" panose="02020603050405020304" pitchFamily="18" charset="0"/>
                            </a:rPr>
                            <a:t>刀具直径</a:t>
                          </a:r>
                          <a:r>
                            <a:rPr lang="en-US" sz="1200" dirty="0">
                              <a:effectLst/>
                              <a:latin typeface="+mn-lt"/>
                              <a:ea typeface="+mn-ea"/>
                              <a:cs typeface="Times New Roman" panose="02020603050405020304" pitchFamily="18" charset="0"/>
                            </a:rPr>
                            <a:t>D/mm</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ts val="2000"/>
                            </a:lnSpc>
                            <a:spcBef>
                              <a:spcPts val="600"/>
                            </a:spcBef>
                            <a:spcAft>
                              <a:spcPts val="0"/>
                            </a:spcAft>
                          </a:pPr>
                          <a:r>
                            <a:rPr lang="zh-CN" sz="1200" dirty="0">
                              <a:effectLst/>
                              <a:latin typeface="+mn-lt"/>
                              <a:ea typeface="+mn-ea"/>
                              <a:cs typeface="Times New Roman" panose="02020603050405020304" pitchFamily="18" charset="0"/>
                            </a:rPr>
                            <a:t>有效加工长度</a:t>
                          </a:r>
                          <a:r>
                            <a:rPr lang="en-US" sz="1200" dirty="0">
                              <a:effectLst/>
                              <a:latin typeface="+mn-lt"/>
                              <a:ea typeface="+mn-ea"/>
                              <a:cs typeface="Times New Roman" panose="02020603050405020304" pitchFamily="18" charset="0"/>
                            </a:rPr>
                            <a:t>/mm</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ts val="2000"/>
                            </a:lnSpc>
                            <a:spcBef>
                              <a:spcPts val="600"/>
                            </a:spcBef>
                            <a:spcAft>
                              <a:spcPts val="0"/>
                            </a:spcAft>
                          </a:pPr>
                          <a:r>
                            <a:rPr lang="zh-CN" sz="1200" dirty="0">
                              <a:effectLst/>
                              <a:latin typeface="+mn-lt"/>
                              <a:ea typeface="+mn-ea"/>
                              <a:cs typeface="Times New Roman" panose="02020603050405020304" pitchFamily="18" charset="0"/>
                            </a:rPr>
                            <a:t>长度补偿号</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8749975"/>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1</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T01</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A</a:t>
                          </a:r>
                          <a:r>
                            <a:rPr lang="zh-CN" altLang="en-US" sz="1200" kern="1200" dirty="0">
                              <a:solidFill>
                                <a:schemeClr val="tx1"/>
                              </a:solidFill>
                              <a:effectLst/>
                              <a:latin typeface="+mn-lt"/>
                              <a:ea typeface="+mn-ea"/>
                              <a:cs typeface="Times New Roman" panose="02020603050405020304" pitchFamily="18" charset="0"/>
                            </a:rPr>
                            <a:t>型中心钻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52817" t="-206780" r="-188028" b="-608475"/>
                          </a:stretch>
                        </a:blipFill>
                      </a:tcPr>
                    </a:tc>
                    <a:tc>
                      <a:txBody>
                        <a:bodyPr/>
                        <a:lstStyle/>
                        <a:p>
                          <a:pPr indent="0" algn="ctr">
                            <a:lnSpc>
                              <a:spcPts val="2000"/>
                            </a:lnSpc>
                            <a:spcBef>
                              <a:spcPts val="600"/>
                            </a:spcBef>
                            <a:spcAft>
                              <a:spcPts val="0"/>
                            </a:spcAft>
                          </a:pPr>
                          <a:r>
                            <a:rPr lang="en-US" sz="1200" dirty="0">
                              <a:effectLst/>
                              <a:latin typeface="+mn-lt"/>
                              <a:ea typeface="+mn-ea"/>
                              <a:cs typeface="Times New Roman" panose="02020603050405020304" pitchFamily="18" charset="0"/>
                            </a:rPr>
                            <a:t>8</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H01</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789650"/>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2</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T02</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高速钢直柄麻花钻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52817" t="-306780" r="-188028" b="-508475"/>
                          </a:stretch>
                        </a:blipFill>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94</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H02</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03269"/>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3</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T03</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钨钢合金立铣刀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52817" t="-406780" r="-188028" b="-408475"/>
                          </a:stretch>
                        </a:blipFill>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30</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H03</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8533636"/>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4</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T04</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钨钢合金立铣刀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52817" t="-506780" r="-188028" b="-308475"/>
                          </a:stretch>
                        </a:blipFill>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30</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H04</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274709"/>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5</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T05</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高速钢直柄麻花钻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52817" t="-596667" r="-188028" b="-203333"/>
                          </a:stretch>
                        </a:blipFill>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87</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H05</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8274603"/>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6</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T06</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高速钢直柄麻花钻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352817" t="-708475" r="-188028" b="-106780"/>
                          </a:stretch>
                        </a:blipFill>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52</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H06</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757107"/>
                      </a:ext>
                    </a:extLst>
                  </a:tr>
                  <a:tr h="360000">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7</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2000"/>
                            </a:lnSpc>
                            <a:spcBef>
                              <a:spcPts val="600"/>
                            </a:spcBef>
                            <a:spcAft>
                              <a:spcPts val="0"/>
                            </a:spcAft>
                          </a:pPr>
                          <a:r>
                            <a:rPr lang="en-US" sz="1200">
                              <a:effectLst/>
                              <a:latin typeface="+mn-lt"/>
                              <a:ea typeface="+mn-ea"/>
                              <a:cs typeface="Times New Roman" panose="02020603050405020304" pitchFamily="18" charset="0"/>
                            </a:rPr>
                            <a:t> </a:t>
                          </a:r>
                          <a:endParaRPr lang="zh-CN" sz="110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zh-CN" altLang="en-US" sz="1200" kern="1200" dirty="0">
                              <a:solidFill>
                                <a:schemeClr val="tx1"/>
                              </a:solidFill>
                              <a:effectLst/>
                              <a:latin typeface="+mn-lt"/>
                              <a:ea typeface="+mn-ea"/>
                              <a:cs typeface="Times New Roman" panose="02020603050405020304" pitchFamily="18" charset="0"/>
                            </a:rPr>
                            <a:t>挤压丝锥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M6</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defTabSz="914400" rtl="0" eaLnBrk="1" latinLnBrk="0" hangingPunct="1">
                            <a:lnSpc>
                              <a:spcPts val="2000"/>
                            </a:lnSpc>
                            <a:spcBef>
                              <a:spcPts val="600"/>
                            </a:spcBef>
                            <a:spcAft>
                              <a:spcPts val="0"/>
                            </a:spcAft>
                          </a:pPr>
                          <a:r>
                            <a:rPr lang="en-US" sz="1200" kern="1200" dirty="0">
                              <a:solidFill>
                                <a:schemeClr val="tx1"/>
                              </a:solidFill>
                              <a:effectLst/>
                              <a:latin typeface="+mn-lt"/>
                              <a:ea typeface="+mn-ea"/>
                              <a:cs typeface="Times New Roman" panose="02020603050405020304" pitchFamily="18" charset="0"/>
                            </a:rPr>
                            <a:t>19</a:t>
                          </a:r>
                          <a:endParaRPr lang="zh-CN" altLang="en-US" sz="1200" kern="1200" dirty="0">
                            <a:solidFill>
                              <a:schemeClr val="tx1"/>
                            </a:solidFill>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ts val="2000"/>
                            </a:lnSpc>
                            <a:spcBef>
                              <a:spcPts val="600"/>
                            </a:spcBef>
                            <a:spcAft>
                              <a:spcPts val="0"/>
                            </a:spcAft>
                          </a:pPr>
                          <a:r>
                            <a:rPr lang="en-US" sz="1200" dirty="0">
                              <a:effectLst/>
                              <a:latin typeface="+mn-lt"/>
                              <a:ea typeface="+mn-ea"/>
                              <a:cs typeface="Times New Roman" panose="02020603050405020304" pitchFamily="18" charset="0"/>
                            </a:rPr>
                            <a:t> </a:t>
                          </a:r>
                          <a:endParaRPr lang="zh-CN" sz="1100" dirty="0">
                            <a:effectLst/>
                            <a:latin typeface="+mn-lt"/>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795834"/>
                      </a:ext>
                    </a:extLst>
                  </a:tr>
                </a:tbl>
              </a:graphicData>
            </a:graphic>
          </p:graphicFrame>
        </mc:Fallback>
      </mc:AlternateContent>
      <p:sp>
        <p:nvSpPr>
          <p:cNvPr id="12" name="文本框 11">
            <a:extLst>
              <a:ext uri="{FF2B5EF4-FFF2-40B4-BE49-F238E27FC236}">
                <a16:creationId xmlns:a16="http://schemas.microsoft.com/office/drawing/2014/main" id="{B3DE71B5-C305-49C4-90AC-F1AB446EAA1A}"/>
              </a:ext>
            </a:extLst>
          </p:cNvPr>
          <p:cNvSpPr txBox="1"/>
          <p:nvPr/>
        </p:nvSpPr>
        <p:spPr>
          <a:xfrm>
            <a:off x="6755378" y="1802382"/>
            <a:ext cx="4518505" cy="2807948"/>
          </a:xfrm>
          <a:prstGeom prst="rect">
            <a:avLst/>
          </a:prstGeom>
          <a:noFill/>
        </p:spPr>
        <p:txBody>
          <a:bodyPr wrap="square" rtlCol="0">
            <a:spAutoFit/>
          </a:bodyPr>
          <a:lstStyle/>
          <a:p>
            <a:pPr>
              <a:lnSpc>
                <a:spcPct val="150000"/>
              </a:lnSpc>
            </a:pPr>
            <a:r>
              <a:rPr lang="zh-CN" altLang="en-US" sz="2000" spc="100" dirty="0">
                <a:solidFill>
                  <a:schemeClr val="tx2">
                    <a:lumMod val="75000"/>
                  </a:schemeClr>
                </a:solidFill>
                <a:latin typeface="+mn-ea"/>
              </a:rPr>
              <a:t>粗加工毛坯第一面→钻中心孔→钻孔→采用自适应铣削分层铣削的方式整体开粗→测量→采用底壁铣的方式精加工→反面装夹→粗加工第二面→钻中心孔→钻孔→反面整体开粗→测量→精加工→手动攻丝</a:t>
            </a:r>
          </a:p>
        </p:txBody>
      </p:sp>
      <p:sp>
        <p:nvSpPr>
          <p:cNvPr id="13" name="文本框 12">
            <a:extLst>
              <a:ext uri="{FF2B5EF4-FFF2-40B4-BE49-F238E27FC236}">
                <a16:creationId xmlns:a16="http://schemas.microsoft.com/office/drawing/2014/main" id="{3E0DAED5-B11B-41FB-8D61-2E92513B2841}"/>
              </a:ext>
            </a:extLst>
          </p:cNvPr>
          <p:cNvSpPr txBox="1"/>
          <p:nvPr/>
        </p:nvSpPr>
        <p:spPr>
          <a:xfrm>
            <a:off x="1394774" y="982851"/>
            <a:ext cx="2723743" cy="461665"/>
          </a:xfrm>
          <a:prstGeom prst="rect">
            <a:avLst/>
          </a:prstGeom>
          <a:noFill/>
        </p:spPr>
        <p:txBody>
          <a:bodyPr wrap="square" rtlCol="0">
            <a:spAutoFit/>
          </a:bodyPr>
          <a:lstStyle/>
          <a:p>
            <a:r>
              <a:rPr lang="zh-CN" altLang="en-US" sz="2400" b="1" spc="200" dirty="0">
                <a:solidFill>
                  <a:schemeClr val="tx2">
                    <a:lumMod val="50000"/>
                  </a:schemeClr>
                </a:solidFill>
                <a:latin typeface="+mn-ea"/>
              </a:rPr>
              <a:t>刀具选择表</a:t>
            </a:r>
          </a:p>
        </p:txBody>
      </p:sp>
      <p:sp>
        <p:nvSpPr>
          <p:cNvPr id="14" name="文本框 13">
            <a:extLst>
              <a:ext uri="{FF2B5EF4-FFF2-40B4-BE49-F238E27FC236}">
                <a16:creationId xmlns:a16="http://schemas.microsoft.com/office/drawing/2014/main" id="{C85FCB5B-CB06-4745-9DDE-701706BD4794}"/>
              </a:ext>
            </a:extLst>
          </p:cNvPr>
          <p:cNvSpPr txBox="1"/>
          <p:nvPr/>
        </p:nvSpPr>
        <p:spPr>
          <a:xfrm>
            <a:off x="7365063" y="963952"/>
            <a:ext cx="2723743" cy="461665"/>
          </a:xfrm>
          <a:prstGeom prst="rect">
            <a:avLst/>
          </a:prstGeom>
          <a:noFill/>
        </p:spPr>
        <p:txBody>
          <a:bodyPr wrap="square" rtlCol="0">
            <a:spAutoFit/>
          </a:bodyPr>
          <a:lstStyle/>
          <a:p>
            <a:r>
              <a:rPr lang="zh-CN" altLang="en-US" sz="2400" b="1" spc="200" dirty="0">
                <a:solidFill>
                  <a:schemeClr val="tx2">
                    <a:lumMod val="50000"/>
                  </a:schemeClr>
                </a:solidFill>
                <a:latin typeface="+mn-ea"/>
              </a:rPr>
              <a:t>加工步骤</a:t>
            </a:r>
            <a:endParaRPr lang="en-US" altLang="zh-CN" sz="2400" b="1" spc="200" dirty="0">
              <a:solidFill>
                <a:schemeClr val="tx2">
                  <a:lumMod val="50000"/>
                </a:schemeClr>
              </a:solidFill>
              <a:latin typeface="+mn-ea"/>
            </a:endParaRPr>
          </a:p>
        </p:txBody>
      </p:sp>
      <p:sp>
        <p:nvSpPr>
          <p:cNvPr id="17" name="time-left_66163">
            <a:extLst>
              <a:ext uri="{FF2B5EF4-FFF2-40B4-BE49-F238E27FC236}">
                <a16:creationId xmlns:a16="http://schemas.microsoft.com/office/drawing/2014/main" id="{262D17A9-F488-46F1-AE1A-7E1489C9BD07}"/>
              </a:ext>
            </a:extLst>
          </p:cNvPr>
          <p:cNvSpPr>
            <a:spLocks noChangeAspect="1"/>
          </p:cNvSpPr>
          <p:nvPr/>
        </p:nvSpPr>
        <p:spPr bwMode="auto">
          <a:xfrm>
            <a:off x="6755378" y="911500"/>
            <a:ext cx="609685" cy="604365"/>
          </a:xfrm>
          <a:custGeom>
            <a:avLst/>
            <a:gdLst>
              <a:gd name="connsiteX0" fmla="*/ 364497 w 606415"/>
              <a:gd name="connsiteY0" fmla="*/ 549391 h 601124"/>
              <a:gd name="connsiteX1" fmla="*/ 394005 w 606415"/>
              <a:gd name="connsiteY1" fmla="*/ 567048 h 601124"/>
              <a:gd name="connsiteX2" fmla="*/ 376222 w 606415"/>
              <a:gd name="connsiteY2" fmla="*/ 596510 h 601124"/>
              <a:gd name="connsiteX3" fmla="*/ 358244 w 606415"/>
              <a:gd name="connsiteY3" fmla="*/ 600509 h 601124"/>
              <a:gd name="connsiteX4" fmla="*/ 339778 w 606415"/>
              <a:gd name="connsiteY4" fmla="*/ 596412 h 601124"/>
              <a:gd name="connsiteX5" fmla="*/ 329812 w 606415"/>
              <a:gd name="connsiteY5" fmla="*/ 580998 h 601124"/>
              <a:gd name="connsiteX6" fmla="*/ 349353 w 606415"/>
              <a:gd name="connsiteY6" fmla="*/ 552610 h 601124"/>
              <a:gd name="connsiteX7" fmla="*/ 364497 w 606415"/>
              <a:gd name="connsiteY7" fmla="*/ 549391 h 601124"/>
              <a:gd name="connsiteX8" fmla="*/ 462054 w 606415"/>
              <a:gd name="connsiteY8" fmla="*/ 511037 h 601124"/>
              <a:gd name="connsiteX9" fmla="*/ 477538 w 606415"/>
              <a:gd name="connsiteY9" fmla="*/ 521449 h 601124"/>
              <a:gd name="connsiteX10" fmla="*/ 470597 w 606415"/>
              <a:gd name="connsiteY10" fmla="*/ 555235 h 601124"/>
              <a:gd name="connsiteX11" fmla="*/ 454857 w 606415"/>
              <a:gd name="connsiteY11" fmla="*/ 564902 h 601124"/>
              <a:gd name="connsiteX12" fmla="*/ 428655 w 606415"/>
              <a:gd name="connsiteY12" fmla="*/ 563730 h 601124"/>
              <a:gd name="connsiteX13" fmla="*/ 421616 w 606415"/>
              <a:gd name="connsiteY13" fmla="*/ 556016 h 601124"/>
              <a:gd name="connsiteX14" fmla="*/ 430513 w 606415"/>
              <a:gd name="connsiteY14" fmla="*/ 522718 h 601124"/>
              <a:gd name="connsiteX15" fmla="*/ 443711 w 606415"/>
              <a:gd name="connsiteY15" fmla="*/ 514613 h 601124"/>
              <a:gd name="connsiteX16" fmla="*/ 462054 w 606415"/>
              <a:gd name="connsiteY16" fmla="*/ 511037 h 601124"/>
              <a:gd name="connsiteX17" fmla="*/ 522736 w 606415"/>
              <a:gd name="connsiteY17" fmla="*/ 445910 h 601124"/>
              <a:gd name="connsiteX18" fmla="*/ 540800 w 606415"/>
              <a:gd name="connsiteY18" fmla="*/ 450582 h 601124"/>
              <a:gd name="connsiteX19" fmla="*/ 545692 w 606415"/>
              <a:gd name="connsiteY19" fmla="*/ 484634 h 601124"/>
              <a:gd name="connsiteX20" fmla="*/ 534146 w 606415"/>
              <a:gd name="connsiteY20" fmla="*/ 499075 h 601124"/>
              <a:gd name="connsiteX21" fmla="*/ 501467 w 606415"/>
              <a:gd name="connsiteY21" fmla="*/ 503173 h 601124"/>
              <a:gd name="connsiteX22" fmla="*/ 499706 w 606415"/>
              <a:gd name="connsiteY22" fmla="*/ 501807 h 601124"/>
              <a:gd name="connsiteX23" fmla="*/ 496966 w 606415"/>
              <a:gd name="connsiteY23" fmla="*/ 467462 h 601124"/>
              <a:gd name="connsiteX24" fmla="*/ 506653 w 606415"/>
              <a:gd name="connsiteY24" fmla="*/ 455363 h 601124"/>
              <a:gd name="connsiteX25" fmla="*/ 522736 w 606415"/>
              <a:gd name="connsiteY25" fmla="*/ 445910 h 601124"/>
              <a:gd name="connsiteX26" fmla="*/ 576635 w 606415"/>
              <a:gd name="connsiteY26" fmla="*/ 362513 h 601124"/>
              <a:gd name="connsiteX27" fmla="*/ 592568 w 606415"/>
              <a:gd name="connsiteY27" fmla="*/ 393069 h 601124"/>
              <a:gd name="connsiteX28" fmla="*/ 586508 w 606415"/>
              <a:gd name="connsiteY28" fmla="*/ 410446 h 601124"/>
              <a:gd name="connsiteX29" fmla="*/ 555032 w 606415"/>
              <a:gd name="connsiteY29" fmla="*/ 424503 h 601124"/>
              <a:gd name="connsiteX30" fmla="*/ 549656 w 606415"/>
              <a:gd name="connsiteY30" fmla="*/ 421672 h 601124"/>
              <a:gd name="connsiteX31" fmla="*/ 540956 w 606415"/>
              <a:gd name="connsiteY31" fmla="*/ 393166 h 601124"/>
              <a:gd name="connsiteX32" fmla="*/ 546039 w 606415"/>
              <a:gd name="connsiteY32" fmla="*/ 378523 h 601124"/>
              <a:gd name="connsiteX33" fmla="*/ 576635 w 606415"/>
              <a:gd name="connsiteY33" fmla="*/ 362513 h 601124"/>
              <a:gd name="connsiteX34" fmla="*/ 580842 w 606415"/>
              <a:gd name="connsiteY34" fmla="*/ 267616 h 601124"/>
              <a:gd name="connsiteX35" fmla="*/ 606162 w 606415"/>
              <a:gd name="connsiteY35" fmla="*/ 291043 h 601124"/>
              <a:gd name="connsiteX36" fmla="*/ 606357 w 606415"/>
              <a:gd name="connsiteY36" fmla="*/ 309491 h 601124"/>
              <a:gd name="connsiteX37" fmla="*/ 581429 w 606415"/>
              <a:gd name="connsiteY37" fmla="*/ 333308 h 601124"/>
              <a:gd name="connsiteX38" fmla="*/ 567938 w 606415"/>
              <a:gd name="connsiteY38" fmla="*/ 328818 h 601124"/>
              <a:gd name="connsiteX39" fmla="*/ 557576 w 606415"/>
              <a:gd name="connsiteY39" fmla="*/ 308417 h 601124"/>
              <a:gd name="connsiteX40" fmla="*/ 557478 w 606415"/>
              <a:gd name="connsiteY40" fmla="*/ 292897 h 601124"/>
              <a:gd name="connsiteX41" fmla="*/ 580842 w 606415"/>
              <a:gd name="connsiteY41" fmla="*/ 267616 h 601124"/>
              <a:gd name="connsiteX42" fmla="*/ 552980 w 606415"/>
              <a:gd name="connsiteY42" fmla="*/ 176841 h 601124"/>
              <a:gd name="connsiteX43" fmla="*/ 584651 w 606415"/>
              <a:gd name="connsiteY43" fmla="*/ 190404 h 601124"/>
              <a:gd name="connsiteX44" fmla="*/ 591005 w 606415"/>
              <a:gd name="connsiteY44" fmla="*/ 207773 h 601124"/>
              <a:gd name="connsiteX45" fmla="*/ 575561 w 606415"/>
              <a:gd name="connsiteY45" fmla="*/ 238510 h 601124"/>
              <a:gd name="connsiteX46" fmla="*/ 553860 w 606415"/>
              <a:gd name="connsiteY46" fmla="*/ 235290 h 601124"/>
              <a:gd name="connsiteX47" fmla="*/ 544769 w 606415"/>
              <a:gd name="connsiteY47" fmla="*/ 222995 h 601124"/>
              <a:gd name="connsiteX48" fmla="*/ 539393 w 606415"/>
              <a:gd name="connsiteY48" fmla="*/ 208456 h 601124"/>
              <a:gd name="connsiteX49" fmla="*/ 552980 w 606415"/>
              <a:gd name="connsiteY49" fmla="*/ 176841 h 601124"/>
              <a:gd name="connsiteX50" fmla="*/ 288264 w 606415"/>
              <a:gd name="connsiteY50" fmla="*/ 106027 h 601124"/>
              <a:gd name="connsiteX51" fmla="*/ 308010 w 606415"/>
              <a:gd name="connsiteY51" fmla="*/ 125750 h 601124"/>
              <a:gd name="connsiteX52" fmla="*/ 308010 w 606415"/>
              <a:gd name="connsiteY52" fmla="*/ 297986 h 601124"/>
              <a:gd name="connsiteX53" fmla="*/ 466371 w 606415"/>
              <a:gd name="connsiteY53" fmla="*/ 379808 h 601124"/>
              <a:gd name="connsiteX54" fmla="*/ 474876 w 606415"/>
              <a:gd name="connsiteY54" fmla="*/ 406366 h 601124"/>
              <a:gd name="connsiteX55" fmla="*/ 457280 w 606415"/>
              <a:gd name="connsiteY55" fmla="*/ 417009 h 601124"/>
              <a:gd name="connsiteX56" fmla="*/ 448287 w 606415"/>
              <a:gd name="connsiteY56" fmla="*/ 414763 h 601124"/>
              <a:gd name="connsiteX57" fmla="*/ 268518 w 606415"/>
              <a:gd name="connsiteY57" fmla="*/ 322006 h 601124"/>
              <a:gd name="connsiteX58" fmla="*/ 268518 w 606415"/>
              <a:gd name="connsiteY58" fmla="*/ 125750 h 601124"/>
              <a:gd name="connsiteX59" fmla="*/ 288264 w 606415"/>
              <a:gd name="connsiteY59" fmla="*/ 106027 h 601124"/>
              <a:gd name="connsiteX60" fmla="*/ 309459 w 606415"/>
              <a:gd name="connsiteY60" fmla="*/ 50 h 601124"/>
              <a:gd name="connsiteX61" fmla="*/ 472055 w 606415"/>
              <a:gd name="connsiteY61" fmla="*/ 51406 h 601124"/>
              <a:gd name="connsiteX62" fmla="*/ 491120 w 606415"/>
              <a:gd name="connsiteY62" fmla="*/ 23877 h 601124"/>
              <a:gd name="connsiteX63" fmla="*/ 505297 w 606415"/>
              <a:gd name="connsiteY63" fmla="*/ 26220 h 601124"/>
              <a:gd name="connsiteX64" fmla="*/ 527491 w 606415"/>
              <a:gd name="connsiteY64" fmla="*/ 106171 h 601124"/>
              <a:gd name="connsiteX65" fmla="*/ 515172 w 606415"/>
              <a:gd name="connsiteY65" fmla="*/ 123938 h 601124"/>
              <a:gd name="connsiteX66" fmla="*/ 432458 w 606415"/>
              <a:gd name="connsiteY66" fmla="*/ 131358 h 601124"/>
              <a:gd name="connsiteX67" fmla="*/ 425223 w 606415"/>
              <a:gd name="connsiteY67" fmla="*/ 118960 h 601124"/>
              <a:gd name="connsiteX68" fmla="*/ 444288 w 606415"/>
              <a:gd name="connsiteY68" fmla="*/ 91431 h 601124"/>
              <a:gd name="connsiteX69" fmla="*/ 158700 w 606415"/>
              <a:gd name="connsiteY69" fmla="*/ 93774 h 601124"/>
              <a:gd name="connsiteX70" fmla="*/ 157820 w 606415"/>
              <a:gd name="connsiteY70" fmla="*/ 94359 h 601124"/>
              <a:gd name="connsiteX71" fmla="*/ 95247 w 606415"/>
              <a:gd name="connsiteY71" fmla="*/ 156446 h 601124"/>
              <a:gd name="connsiteX72" fmla="*/ 156744 w 606415"/>
              <a:gd name="connsiteY72" fmla="*/ 510421 h 601124"/>
              <a:gd name="connsiteX73" fmla="*/ 180992 w 606415"/>
              <a:gd name="connsiteY73" fmla="*/ 525552 h 601124"/>
              <a:gd name="connsiteX74" fmla="*/ 181089 w 606415"/>
              <a:gd name="connsiteY74" fmla="*/ 525650 h 601124"/>
              <a:gd name="connsiteX75" fmla="*/ 194875 w 606415"/>
              <a:gd name="connsiteY75" fmla="*/ 532581 h 601124"/>
              <a:gd name="connsiteX76" fmla="*/ 195559 w 606415"/>
              <a:gd name="connsiteY76" fmla="*/ 532971 h 601124"/>
              <a:gd name="connsiteX77" fmla="*/ 258133 w 606415"/>
              <a:gd name="connsiteY77" fmla="*/ 552788 h 601124"/>
              <a:gd name="connsiteX78" fmla="*/ 277785 w 606415"/>
              <a:gd name="connsiteY78" fmla="*/ 581099 h 601124"/>
              <a:gd name="connsiteX79" fmla="*/ 249529 w 606415"/>
              <a:gd name="connsiteY79" fmla="*/ 600721 h 601124"/>
              <a:gd name="connsiteX80" fmla="*/ 128684 w 606415"/>
              <a:gd name="connsiteY80" fmla="*/ 550250 h 601124"/>
              <a:gd name="connsiteX81" fmla="*/ 89772 w 606415"/>
              <a:gd name="connsiteY81" fmla="*/ 517840 h 601124"/>
              <a:gd name="connsiteX82" fmla="*/ 89674 w 606415"/>
              <a:gd name="connsiteY82" fmla="*/ 517742 h 601124"/>
              <a:gd name="connsiteX83" fmla="*/ 89380 w 606415"/>
              <a:gd name="connsiteY83" fmla="*/ 517352 h 601124"/>
              <a:gd name="connsiteX84" fmla="*/ 4515 w 606415"/>
              <a:gd name="connsiteY84" fmla="*/ 354520 h 601124"/>
              <a:gd name="connsiteX85" fmla="*/ 1973 w 606415"/>
              <a:gd name="connsiteY85" fmla="*/ 336069 h 601124"/>
              <a:gd name="connsiteX86" fmla="*/ 1778 w 606415"/>
              <a:gd name="connsiteY86" fmla="*/ 334898 h 601124"/>
              <a:gd name="connsiteX87" fmla="*/ 311 w 606415"/>
              <a:gd name="connsiteY87" fmla="*/ 316545 h 601124"/>
              <a:gd name="connsiteX88" fmla="*/ 311 w 606415"/>
              <a:gd name="connsiteY88" fmla="*/ 315862 h 601124"/>
              <a:gd name="connsiteX89" fmla="*/ 48415 w 606415"/>
              <a:gd name="connsiteY89" fmla="*/ 138875 h 601124"/>
              <a:gd name="connsiteX90" fmla="*/ 49099 w 606415"/>
              <a:gd name="connsiteY90" fmla="*/ 137703 h 601124"/>
              <a:gd name="connsiteX91" fmla="*/ 55454 w 606415"/>
              <a:gd name="connsiteY91" fmla="*/ 128234 h 601124"/>
              <a:gd name="connsiteX92" fmla="*/ 59560 w 606415"/>
              <a:gd name="connsiteY92" fmla="*/ 122572 h 601124"/>
              <a:gd name="connsiteX93" fmla="*/ 60636 w 606415"/>
              <a:gd name="connsiteY93" fmla="*/ 121303 h 601124"/>
              <a:gd name="connsiteX94" fmla="*/ 227335 w 606415"/>
              <a:gd name="connsiteY94" fmla="*/ 9722 h 601124"/>
              <a:gd name="connsiteX95" fmla="*/ 228215 w 606415"/>
              <a:gd name="connsiteY95" fmla="*/ 9526 h 601124"/>
              <a:gd name="connsiteX96" fmla="*/ 228313 w 606415"/>
              <a:gd name="connsiteY96" fmla="*/ 9429 h 601124"/>
              <a:gd name="connsiteX97" fmla="*/ 251484 w 606415"/>
              <a:gd name="connsiteY97" fmla="*/ 4548 h 601124"/>
              <a:gd name="connsiteX98" fmla="*/ 309459 w 606415"/>
              <a:gd name="connsiteY98" fmla="*/ 50 h 60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06415" h="601124">
                <a:moveTo>
                  <a:pt x="364497" y="549391"/>
                </a:moveTo>
                <a:cubicBezTo>
                  <a:pt x="377590" y="546074"/>
                  <a:pt x="390780" y="554073"/>
                  <a:pt x="394005" y="567048"/>
                </a:cubicBezTo>
                <a:cubicBezTo>
                  <a:pt x="397229" y="580120"/>
                  <a:pt x="389315" y="593290"/>
                  <a:pt x="376222" y="596510"/>
                </a:cubicBezTo>
                <a:cubicBezTo>
                  <a:pt x="370262" y="598070"/>
                  <a:pt x="364204" y="599339"/>
                  <a:pt x="358244" y="600509"/>
                </a:cubicBezTo>
                <a:cubicBezTo>
                  <a:pt x="351502" y="601680"/>
                  <a:pt x="344956" y="600022"/>
                  <a:pt x="339778" y="596412"/>
                </a:cubicBezTo>
                <a:cubicBezTo>
                  <a:pt x="334697" y="592900"/>
                  <a:pt x="330984" y="587437"/>
                  <a:pt x="329812" y="580998"/>
                </a:cubicBezTo>
                <a:cubicBezTo>
                  <a:pt x="327369" y="567731"/>
                  <a:pt x="336163" y="555049"/>
                  <a:pt x="349353" y="552610"/>
                </a:cubicBezTo>
                <a:cubicBezTo>
                  <a:pt x="354434" y="551732"/>
                  <a:pt x="359514" y="550562"/>
                  <a:pt x="364497" y="549391"/>
                </a:cubicBezTo>
                <a:close/>
                <a:moveTo>
                  <a:pt x="462054" y="511037"/>
                </a:moveTo>
                <a:cubicBezTo>
                  <a:pt x="468177" y="512270"/>
                  <a:pt x="473823" y="515834"/>
                  <a:pt x="477538" y="521449"/>
                </a:cubicBezTo>
                <a:cubicBezTo>
                  <a:pt x="484871" y="532678"/>
                  <a:pt x="481840" y="547813"/>
                  <a:pt x="470597" y="555235"/>
                </a:cubicBezTo>
                <a:cubicBezTo>
                  <a:pt x="465513" y="558555"/>
                  <a:pt x="460234" y="561875"/>
                  <a:pt x="454857" y="564902"/>
                </a:cubicBezTo>
                <a:cubicBezTo>
                  <a:pt x="446351" y="569784"/>
                  <a:pt x="436183" y="569003"/>
                  <a:pt x="428655" y="563730"/>
                </a:cubicBezTo>
                <a:cubicBezTo>
                  <a:pt x="425820" y="561777"/>
                  <a:pt x="423376" y="559140"/>
                  <a:pt x="421616" y="556016"/>
                </a:cubicBezTo>
                <a:cubicBezTo>
                  <a:pt x="414870" y="544298"/>
                  <a:pt x="418878" y="529456"/>
                  <a:pt x="430513" y="522718"/>
                </a:cubicBezTo>
                <a:cubicBezTo>
                  <a:pt x="435010" y="520179"/>
                  <a:pt x="439409" y="517445"/>
                  <a:pt x="443711" y="514613"/>
                </a:cubicBezTo>
                <a:cubicBezTo>
                  <a:pt x="449332" y="510902"/>
                  <a:pt x="455932" y="509804"/>
                  <a:pt x="462054" y="511037"/>
                </a:cubicBezTo>
                <a:close/>
                <a:moveTo>
                  <a:pt x="522736" y="445910"/>
                </a:moveTo>
                <a:cubicBezTo>
                  <a:pt x="528912" y="445044"/>
                  <a:pt x="535418" y="446532"/>
                  <a:pt x="540800" y="450582"/>
                </a:cubicBezTo>
                <a:cubicBezTo>
                  <a:pt x="551563" y="458582"/>
                  <a:pt x="553813" y="473804"/>
                  <a:pt x="545692" y="484634"/>
                </a:cubicBezTo>
                <a:cubicBezTo>
                  <a:pt x="541974" y="489513"/>
                  <a:pt x="538060" y="494392"/>
                  <a:pt x="534146" y="499075"/>
                </a:cubicBezTo>
                <a:cubicBezTo>
                  <a:pt x="525830" y="508735"/>
                  <a:pt x="511740" y="510296"/>
                  <a:pt x="501467" y="503173"/>
                </a:cubicBezTo>
                <a:cubicBezTo>
                  <a:pt x="500880" y="502783"/>
                  <a:pt x="500293" y="502295"/>
                  <a:pt x="499706" y="501807"/>
                </a:cubicBezTo>
                <a:cubicBezTo>
                  <a:pt x="489432" y="493123"/>
                  <a:pt x="488258" y="477707"/>
                  <a:pt x="496966" y="467462"/>
                </a:cubicBezTo>
                <a:cubicBezTo>
                  <a:pt x="500293" y="463559"/>
                  <a:pt x="503522" y="459558"/>
                  <a:pt x="506653" y="455363"/>
                </a:cubicBezTo>
                <a:cubicBezTo>
                  <a:pt x="510713" y="449997"/>
                  <a:pt x="516559" y="446777"/>
                  <a:pt x="522736" y="445910"/>
                </a:cubicBezTo>
                <a:close/>
                <a:moveTo>
                  <a:pt x="576635" y="362513"/>
                </a:moveTo>
                <a:cubicBezTo>
                  <a:pt x="589440" y="366515"/>
                  <a:pt x="596576" y="380182"/>
                  <a:pt x="592568" y="393069"/>
                </a:cubicBezTo>
                <a:cubicBezTo>
                  <a:pt x="590711" y="398828"/>
                  <a:pt x="588658" y="404686"/>
                  <a:pt x="586508" y="410446"/>
                </a:cubicBezTo>
                <a:cubicBezTo>
                  <a:pt x="581718" y="423039"/>
                  <a:pt x="567642" y="429287"/>
                  <a:pt x="555032" y="424503"/>
                </a:cubicBezTo>
                <a:cubicBezTo>
                  <a:pt x="553077" y="423820"/>
                  <a:pt x="551317" y="422844"/>
                  <a:pt x="549656" y="421672"/>
                </a:cubicBezTo>
                <a:cubicBezTo>
                  <a:pt x="540760" y="415424"/>
                  <a:pt x="536948" y="403710"/>
                  <a:pt x="540956" y="393166"/>
                </a:cubicBezTo>
                <a:cubicBezTo>
                  <a:pt x="542813" y="388285"/>
                  <a:pt x="544475" y="383404"/>
                  <a:pt x="546039" y="378523"/>
                </a:cubicBezTo>
                <a:cubicBezTo>
                  <a:pt x="550047" y="365637"/>
                  <a:pt x="563732" y="358510"/>
                  <a:pt x="576635" y="362513"/>
                </a:cubicBezTo>
                <a:close/>
                <a:moveTo>
                  <a:pt x="580842" y="267616"/>
                </a:moveTo>
                <a:cubicBezTo>
                  <a:pt x="594333" y="267128"/>
                  <a:pt x="605673" y="277572"/>
                  <a:pt x="606162" y="291043"/>
                </a:cubicBezTo>
                <a:cubicBezTo>
                  <a:pt x="606455" y="297095"/>
                  <a:pt x="606455" y="303342"/>
                  <a:pt x="606357" y="309491"/>
                </a:cubicBezTo>
                <a:cubicBezTo>
                  <a:pt x="606064" y="322961"/>
                  <a:pt x="594919" y="333601"/>
                  <a:pt x="581429" y="333308"/>
                </a:cubicBezTo>
                <a:cubicBezTo>
                  <a:pt x="576443" y="333113"/>
                  <a:pt x="571751" y="331551"/>
                  <a:pt x="567938" y="328818"/>
                </a:cubicBezTo>
                <a:cubicBezTo>
                  <a:pt x="561584" y="324328"/>
                  <a:pt x="557380" y="316812"/>
                  <a:pt x="557576" y="308417"/>
                </a:cubicBezTo>
                <a:cubicBezTo>
                  <a:pt x="557771" y="303244"/>
                  <a:pt x="557673" y="298071"/>
                  <a:pt x="557478" y="292897"/>
                </a:cubicBezTo>
                <a:cubicBezTo>
                  <a:pt x="556989" y="279525"/>
                  <a:pt x="567449" y="268202"/>
                  <a:pt x="580842" y="267616"/>
                </a:cubicBezTo>
                <a:close/>
                <a:moveTo>
                  <a:pt x="552980" y="176841"/>
                </a:moveTo>
                <a:cubicBezTo>
                  <a:pt x="565492" y="171865"/>
                  <a:pt x="579666" y="177915"/>
                  <a:pt x="584651" y="190404"/>
                </a:cubicBezTo>
                <a:cubicBezTo>
                  <a:pt x="586997" y="196064"/>
                  <a:pt x="589148" y="201918"/>
                  <a:pt x="591005" y="207773"/>
                </a:cubicBezTo>
                <a:cubicBezTo>
                  <a:pt x="595306" y="220458"/>
                  <a:pt x="588366" y="234216"/>
                  <a:pt x="575561" y="238510"/>
                </a:cubicBezTo>
                <a:cubicBezTo>
                  <a:pt x="567936" y="240949"/>
                  <a:pt x="559921" y="239583"/>
                  <a:pt x="553860" y="235290"/>
                </a:cubicBezTo>
                <a:cubicBezTo>
                  <a:pt x="549755" y="232362"/>
                  <a:pt x="546431" y="228167"/>
                  <a:pt x="544769" y="222995"/>
                </a:cubicBezTo>
                <a:cubicBezTo>
                  <a:pt x="543108" y="218116"/>
                  <a:pt x="541348" y="213237"/>
                  <a:pt x="539393" y="208456"/>
                </a:cubicBezTo>
                <a:cubicBezTo>
                  <a:pt x="534408" y="195966"/>
                  <a:pt x="540468" y="181818"/>
                  <a:pt x="552980" y="176841"/>
                </a:cubicBezTo>
                <a:close/>
                <a:moveTo>
                  <a:pt x="288264" y="106027"/>
                </a:moveTo>
                <a:cubicBezTo>
                  <a:pt x="299213" y="106027"/>
                  <a:pt x="308010" y="114912"/>
                  <a:pt x="308010" y="125750"/>
                </a:cubicBezTo>
                <a:lnTo>
                  <a:pt x="308010" y="297986"/>
                </a:lnTo>
                <a:lnTo>
                  <a:pt x="466371" y="379808"/>
                </a:lnTo>
                <a:cubicBezTo>
                  <a:pt x="476049" y="384788"/>
                  <a:pt x="479861" y="396700"/>
                  <a:pt x="474876" y="406366"/>
                </a:cubicBezTo>
                <a:cubicBezTo>
                  <a:pt x="471356" y="413103"/>
                  <a:pt x="464416" y="417009"/>
                  <a:pt x="457280" y="417009"/>
                </a:cubicBezTo>
                <a:cubicBezTo>
                  <a:pt x="454250" y="417009"/>
                  <a:pt x="451121" y="416326"/>
                  <a:pt x="448287" y="414763"/>
                </a:cubicBezTo>
                <a:lnTo>
                  <a:pt x="268518" y="322006"/>
                </a:lnTo>
                <a:lnTo>
                  <a:pt x="268518" y="125750"/>
                </a:lnTo>
                <a:cubicBezTo>
                  <a:pt x="268518" y="114912"/>
                  <a:pt x="277414" y="106027"/>
                  <a:pt x="288264" y="106027"/>
                </a:cubicBezTo>
                <a:close/>
                <a:moveTo>
                  <a:pt x="309459" y="50"/>
                </a:moveTo>
                <a:cubicBezTo>
                  <a:pt x="367123" y="1107"/>
                  <a:pt x="423219" y="18678"/>
                  <a:pt x="472055" y="51406"/>
                </a:cubicBezTo>
                <a:lnTo>
                  <a:pt x="491120" y="23877"/>
                </a:lnTo>
                <a:cubicBezTo>
                  <a:pt x="496498" y="16165"/>
                  <a:pt x="502853" y="17238"/>
                  <a:pt x="505297" y="26220"/>
                </a:cubicBezTo>
                <a:lnTo>
                  <a:pt x="527491" y="106171"/>
                </a:lnTo>
                <a:cubicBezTo>
                  <a:pt x="530033" y="115055"/>
                  <a:pt x="524460" y="123157"/>
                  <a:pt x="515172" y="123938"/>
                </a:cubicBezTo>
                <a:lnTo>
                  <a:pt x="432458" y="131358"/>
                </a:lnTo>
                <a:cubicBezTo>
                  <a:pt x="423170" y="132139"/>
                  <a:pt x="419943" y="126574"/>
                  <a:pt x="425223" y="118960"/>
                </a:cubicBezTo>
                <a:lnTo>
                  <a:pt x="444288" y="91431"/>
                </a:lnTo>
                <a:cubicBezTo>
                  <a:pt x="355610" y="32467"/>
                  <a:pt x="242196" y="36275"/>
                  <a:pt x="158700" y="93774"/>
                </a:cubicBezTo>
                <a:cubicBezTo>
                  <a:pt x="158407" y="93969"/>
                  <a:pt x="158113" y="94164"/>
                  <a:pt x="157820" y="94359"/>
                </a:cubicBezTo>
                <a:cubicBezTo>
                  <a:pt x="134062" y="110857"/>
                  <a:pt x="112845" y="131553"/>
                  <a:pt x="95247" y="156446"/>
                </a:cubicBezTo>
                <a:cubicBezTo>
                  <a:pt x="14488" y="270956"/>
                  <a:pt x="42059" y="429786"/>
                  <a:pt x="156744" y="510421"/>
                </a:cubicBezTo>
                <a:cubicBezTo>
                  <a:pt x="164566" y="515985"/>
                  <a:pt x="172681" y="520964"/>
                  <a:pt x="180992" y="525552"/>
                </a:cubicBezTo>
                <a:cubicBezTo>
                  <a:pt x="180992" y="525552"/>
                  <a:pt x="180992" y="525552"/>
                  <a:pt x="181089" y="525650"/>
                </a:cubicBezTo>
                <a:cubicBezTo>
                  <a:pt x="185587" y="528090"/>
                  <a:pt x="190280" y="530433"/>
                  <a:pt x="194875" y="532581"/>
                </a:cubicBezTo>
                <a:cubicBezTo>
                  <a:pt x="195168" y="532679"/>
                  <a:pt x="195364" y="532874"/>
                  <a:pt x="195559" y="532971"/>
                </a:cubicBezTo>
                <a:cubicBezTo>
                  <a:pt x="215407" y="542245"/>
                  <a:pt x="236330" y="548884"/>
                  <a:pt x="258133" y="552788"/>
                </a:cubicBezTo>
                <a:cubicBezTo>
                  <a:pt x="271430" y="555229"/>
                  <a:pt x="280229" y="567822"/>
                  <a:pt x="277785" y="581099"/>
                </a:cubicBezTo>
                <a:cubicBezTo>
                  <a:pt x="275438" y="594277"/>
                  <a:pt x="262826" y="603161"/>
                  <a:pt x="249529" y="600721"/>
                </a:cubicBezTo>
                <a:cubicBezTo>
                  <a:pt x="205825" y="592911"/>
                  <a:pt x="165153" y="575925"/>
                  <a:pt x="128684" y="550250"/>
                </a:cubicBezTo>
                <a:cubicBezTo>
                  <a:pt x="114703" y="540391"/>
                  <a:pt x="101700" y="529555"/>
                  <a:pt x="89772" y="517840"/>
                </a:cubicBezTo>
                <a:cubicBezTo>
                  <a:pt x="89772" y="517742"/>
                  <a:pt x="89772" y="517742"/>
                  <a:pt x="89674" y="517742"/>
                </a:cubicBezTo>
                <a:cubicBezTo>
                  <a:pt x="89576" y="517645"/>
                  <a:pt x="89478" y="517547"/>
                  <a:pt x="89380" y="517352"/>
                </a:cubicBezTo>
                <a:cubicBezTo>
                  <a:pt x="44993" y="473520"/>
                  <a:pt x="15466" y="417193"/>
                  <a:pt x="4515" y="354520"/>
                </a:cubicBezTo>
                <a:cubicBezTo>
                  <a:pt x="3440" y="348370"/>
                  <a:pt x="2658" y="342219"/>
                  <a:pt x="1973" y="336069"/>
                </a:cubicBezTo>
                <a:cubicBezTo>
                  <a:pt x="1876" y="335679"/>
                  <a:pt x="1778" y="335288"/>
                  <a:pt x="1778" y="334898"/>
                </a:cubicBezTo>
                <a:cubicBezTo>
                  <a:pt x="1094" y="328845"/>
                  <a:pt x="605" y="322598"/>
                  <a:pt x="311" y="316545"/>
                </a:cubicBezTo>
                <a:cubicBezTo>
                  <a:pt x="311" y="316350"/>
                  <a:pt x="311" y="316155"/>
                  <a:pt x="311" y="315862"/>
                </a:cubicBezTo>
                <a:cubicBezTo>
                  <a:pt x="-2524" y="253384"/>
                  <a:pt x="13999" y="191980"/>
                  <a:pt x="48415" y="138875"/>
                </a:cubicBezTo>
                <a:cubicBezTo>
                  <a:pt x="48610" y="138484"/>
                  <a:pt x="48806" y="138094"/>
                  <a:pt x="49099" y="137703"/>
                </a:cubicBezTo>
                <a:cubicBezTo>
                  <a:pt x="51152" y="134579"/>
                  <a:pt x="53303" y="131358"/>
                  <a:pt x="55454" y="128234"/>
                </a:cubicBezTo>
                <a:cubicBezTo>
                  <a:pt x="56823" y="126281"/>
                  <a:pt x="58192" y="124427"/>
                  <a:pt x="59560" y="122572"/>
                </a:cubicBezTo>
                <a:cubicBezTo>
                  <a:pt x="59951" y="122084"/>
                  <a:pt x="60245" y="121693"/>
                  <a:pt x="60636" y="121303"/>
                </a:cubicBezTo>
                <a:cubicBezTo>
                  <a:pt x="102188" y="65756"/>
                  <a:pt x="160558" y="26903"/>
                  <a:pt x="227335" y="9722"/>
                </a:cubicBezTo>
                <a:cubicBezTo>
                  <a:pt x="227628" y="9624"/>
                  <a:pt x="227922" y="9526"/>
                  <a:pt x="228215" y="9526"/>
                </a:cubicBezTo>
                <a:cubicBezTo>
                  <a:pt x="228215" y="9429"/>
                  <a:pt x="228313" y="9429"/>
                  <a:pt x="228313" y="9429"/>
                </a:cubicBezTo>
                <a:cubicBezTo>
                  <a:pt x="235939" y="7574"/>
                  <a:pt x="243663" y="5914"/>
                  <a:pt x="251484" y="4548"/>
                </a:cubicBezTo>
                <a:cubicBezTo>
                  <a:pt x="270843" y="1180"/>
                  <a:pt x="290238" y="-303"/>
                  <a:pt x="309459" y="50"/>
                </a:cubicBezTo>
                <a:close/>
              </a:path>
            </a:pathLst>
          </a:custGeom>
          <a:solidFill>
            <a:schemeClr val="accent1"/>
          </a:solidFill>
          <a:ln>
            <a:noFill/>
          </a:ln>
        </p:spPr>
      </p:sp>
      <p:sp>
        <p:nvSpPr>
          <p:cNvPr id="19" name="calendar_152453">
            <a:extLst>
              <a:ext uri="{FF2B5EF4-FFF2-40B4-BE49-F238E27FC236}">
                <a16:creationId xmlns:a16="http://schemas.microsoft.com/office/drawing/2014/main" id="{5F9BBA3F-F6EF-4E4B-9461-0EB0DAB1CE29}"/>
              </a:ext>
            </a:extLst>
          </p:cNvPr>
          <p:cNvSpPr>
            <a:spLocks noChangeAspect="1"/>
          </p:cNvSpPr>
          <p:nvPr/>
        </p:nvSpPr>
        <p:spPr bwMode="auto">
          <a:xfrm>
            <a:off x="803009" y="907248"/>
            <a:ext cx="609685" cy="608617"/>
          </a:xfrm>
          <a:custGeom>
            <a:avLst/>
            <a:gdLst>
              <a:gd name="T0" fmla="*/ 600116 w 606244"/>
              <a:gd name="T1" fmla="*/ 600116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455839 w 606244"/>
              <a:gd name="T47" fmla="*/ 455839 w 606244"/>
              <a:gd name="T48" fmla="*/ 600116 w 606244"/>
              <a:gd name="T49" fmla="*/ 600116 w 606244"/>
              <a:gd name="T50" fmla="*/ 600116 w 606244"/>
              <a:gd name="T51" fmla="*/ 600116 w 606244"/>
              <a:gd name="T52" fmla="*/ 600116 w 606244"/>
              <a:gd name="T53" fmla="*/ 600116 w 606244"/>
              <a:gd name="T54" fmla="*/ 455839 w 606244"/>
              <a:gd name="T55" fmla="*/ 455839 w 606244"/>
              <a:gd name="T56" fmla="*/ 600116 w 606244"/>
              <a:gd name="T57" fmla="*/ 600116 w 606244"/>
              <a:gd name="T58" fmla="*/ 455839 w 606244"/>
              <a:gd name="T59" fmla="*/ 455839 w 606244"/>
              <a:gd name="T60" fmla="*/ 600116 w 606244"/>
              <a:gd name="T61" fmla="*/ 600116 w 606244"/>
              <a:gd name="T62" fmla="*/ 600116 w 606244"/>
              <a:gd name="T63"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00" h="4400">
                <a:moveTo>
                  <a:pt x="200" y="4400"/>
                </a:moveTo>
                <a:lnTo>
                  <a:pt x="2600" y="4400"/>
                </a:lnTo>
                <a:cubicBezTo>
                  <a:pt x="2607" y="4400"/>
                  <a:pt x="2613" y="4400"/>
                  <a:pt x="2620" y="4399"/>
                </a:cubicBezTo>
                <a:cubicBezTo>
                  <a:pt x="2625" y="4399"/>
                  <a:pt x="2629" y="4398"/>
                  <a:pt x="2634" y="4397"/>
                </a:cubicBezTo>
                <a:cubicBezTo>
                  <a:pt x="2636" y="4397"/>
                  <a:pt x="2638" y="4396"/>
                  <a:pt x="2639" y="4396"/>
                </a:cubicBezTo>
                <a:cubicBezTo>
                  <a:pt x="2645" y="4395"/>
                  <a:pt x="2651" y="4393"/>
                  <a:pt x="2656" y="4392"/>
                </a:cubicBezTo>
                <a:cubicBezTo>
                  <a:pt x="2657" y="4392"/>
                  <a:pt x="2658" y="4392"/>
                  <a:pt x="2658" y="4391"/>
                </a:cubicBezTo>
                <a:cubicBezTo>
                  <a:pt x="2664" y="4390"/>
                  <a:pt x="2669" y="4388"/>
                  <a:pt x="2675" y="4385"/>
                </a:cubicBezTo>
                <a:cubicBezTo>
                  <a:pt x="2675" y="4385"/>
                  <a:pt x="2676" y="4385"/>
                  <a:pt x="2677" y="4385"/>
                </a:cubicBezTo>
                <a:cubicBezTo>
                  <a:pt x="2682" y="4383"/>
                  <a:pt x="2687" y="4380"/>
                  <a:pt x="2692" y="4378"/>
                </a:cubicBezTo>
                <a:cubicBezTo>
                  <a:pt x="2692" y="4377"/>
                  <a:pt x="2693" y="4377"/>
                  <a:pt x="2694" y="4376"/>
                </a:cubicBezTo>
                <a:cubicBezTo>
                  <a:pt x="2699" y="4374"/>
                  <a:pt x="2703" y="4371"/>
                  <a:pt x="2707" y="4369"/>
                </a:cubicBezTo>
                <a:cubicBezTo>
                  <a:pt x="2709" y="4368"/>
                  <a:pt x="2710" y="4367"/>
                  <a:pt x="2711" y="4366"/>
                </a:cubicBezTo>
                <a:cubicBezTo>
                  <a:pt x="2715" y="4364"/>
                  <a:pt x="2719" y="4361"/>
                  <a:pt x="2723" y="4358"/>
                </a:cubicBezTo>
                <a:cubicBezTo>
                  <a:pt x="2724" y="4357"/>
                  <a:pt x="2726" y="4356"/>
                  <a:pt x="2727" y="4355"/>
                </a:cubicBezTo>
                <a:cubicBezTo>
                  <a:pt x="2732" y="4350"/>
                  <a:pt x="2737" y="4346"/>
                  <a:pt x="2741" y="4341"/>
                </a:cubicBezTo>
                <a:lnTo>
                  <a:pt x="4341" y="2741"/>
                </a:lnTo>
                <a:cubicBezTo>
                  <a:pt x="4346" y="2737"/>
                  <a:pt x="4350" y="2732"/>
                  <a:pt x="4355" y="2727"/>
                </a:cubicBezTo>
                <a:cubicBezTo>
                  <a:pt x="4356" y="2726"/>
                  <a:pt x="4356" y="2724"/>
                  <a:pt x="4357" y="2723"/>
                </a:cubicBezTo>
                <a:cubicBezTo>
                  <a:pt x="4360" y="2719"/>
                  <a:pt x="4363" y="2715"/>
                  <a:pt x="4366" y="2711"/>
                </a:cubicBezTo>
                <a:cubicBezTo>
                  <a:pt x="4367" y="2710"/>
                  <a:pt x="4368" y="2709"/>
                  <a:pt x="4368" y="2708"/>
                </a:cubicBezTo>
                <a:cubicBezTo>
                  <a:pt x="4371" y="2703"/>
                  <a:pt x="4374" y="2699"/>
                  <a:pt x="4376" y="2694"/>
                </a:cubicBezTo>
                <a:cubicBezTo>
                  <a:pt x="4377" y="2694"/>
                  <a:pt x="4377" y="2693"/>
                  <a:pt x="4378" y="2692"/>
                </a:cubicBezTo>
                <a:cubicBezTo>
                  <a:pt x="4380" y="2687"/>
                  <a:pt x="4383" y="2682"/>
                  <a:pt x="4385" y="2677"/>
                </a:cubicBezTo>
                <a:cubicBezTo>
                  <a:pt x="4385" y="2676"/>
                  <a:pt x="4385" y="2675"/>
                  <a:pt x="4385" y="2675"/>
                </a:cubicBezTo>
                <a:cubicBezTo>
                  <a:pt x="4388" y="2669"/>
                  <a:pt x="4390" y="2664"/>
                  <a:pt x="4391" y="2658"/>
                </a:cubicBezTo>
                <a:cubicBezTo>
                  <a:pt x="4392" y="2658"/>
                  <a:pt x="4392" y="2657"/>
                  <a:pt x="4392" y="2656"/>
                </a:cubicBezTo>
                <a:cubicBezTo>
                  <a:pt x="4393" y="2651"/>
                  <a:pt x="4395" y="2645"/>
                  <a:pt x="4396" y="2639"/>
                </a:cubicBezTo>
                <a:cubicBezTo>
                  <a:pt x="4396" y="2638"/>
                  <a:pt x="4397" y="2636"/>
                  <a:pt x="4397" y="2634"/>
                </a:cubicBezTo>
                <a:cubicBezTo>
                  <a:pt x="4398" y="2630"/>
                  <a:pt x="4399" y="2625"/>
                  <a:pt x="4399" y="2620"/>
                </a:cubicBezTo>
                <a:cubicBezTo>
                  <a:pt x="4400" y="2613"/>
                  <a:pt x="4400" y="2607"/>
                  <a:pt x="4400" y="2600"/>
                </a:cubicBezTo>
                <a:lnTo>
                  <a:pt x="4400" y="600"/>
                </a:lnTo>
                <a:cubicBezTo>
                  <a:pt x="4400" y="490"/>
                  <a:pt x="4310" y="400"/>
                  <a:pt x="4200" y="400"/>
                </a:cubicBezTo>
                <a:lnTo>
                  <a:pt x="3067" y="400"/>
                </a:lnTo>
                <a:lnTo>
                  <a:pt x="3067" y="200"/>
                </a:lnTo>
                <a:cubicBezTo>
                  <a:pt x="3067" y="90"/>
                  <a:pt x="2977" y="0"/>
                  <a:pt x="2867" y="0"/>
                </a:cubicBezTo>
                <a:cubicBezTo>
                  <a:pt x="2756" y="0"/>
                  <a:pt x="2667" y="90"/>
                  <a:pt x="2667" y="200"/>
                </a:cubicBezTo>
                <a:lnTo>
                  <a:pt x="2667" y="400"/>
                </a:lnTo>
                <a:lnTo>
                  <a:pt x="1733" y="400"/>
                </a:lnTo>
                <a:lnTo>
                  <a:pt x="1733" y="200"/>
                </a:lnTo>
                <a:cubicBezTo>
                  <a:pt x="1733" y="90"/>
                  <a:pt x="1644" y="0"/>
                  <a:pt x="1533" y="0"/>
                </a:cubicBezTo>
                <a:cubicBezTo>
                  <a:pt x="1423" y="0"/>
                  <a:pt x="1333" y="90"/>
                  <a:pt x="1333" y="200"/>
                </a:cubicBezTo>
                <a:lnTo>
                  <a:pt x="1333" y="400"/>
                </a:lnTo>
                <a:lnTo>
                  <a:pt x="200" y="400"/>
                </a:lnTo>
                <a:cubicBezTo>
                  <a:pt x="90" y="400"/>
                  <a:pt x="0" y="490"/>
                  <a:pt x="0" y="600"/>
                </a:cubicBezTo>
                <a:lnTo>
                  <a:pt x="0" y="4200"/>
                </a:lnTo>
                <a:cubicBezTo>
                  <a:pt x="0" y="4310"/>
                  <a:pt x="90" y="4400"/>
                  <a:pt x="200" y="4400"/>
                </a:cubicBezTo>
                <a:close/>
                <a:moveTo>
                  <a:pt x="400" y="1600"/>
                </a:moveTo>
                <a:lnTo>
                  <a:pt x="4000" y="1600"/>
                </a:lnTo>
                <a:lnTo>
                  <a:pt x="4000" y="2400"/>
                </a:lnTo>
                <a:lnTo>
                  <a:pt x="2600" y="2400"/>
                </a:lnTo>
                <a:cubicBezTo>
                  <a:pt x="2490" y="2400"/>
                  <a:pt x="2400" y="2490"/>
                  <a:pt x="2400" y="2600"/>
                </a:cubicBezTo>
                <a:lnTo>
                  <a:pt x="2400" y="4000"/>
                </a:lnTo>
                <a:lnTo>
                  <a:pt x="400" y="4000"/>
                </a:lnTo>
                <a:lnTo>
                  <a:pt x="400" y="1600"/>
                </a:lnTo>
                <a:close/>
                <a:moveTo>
                  <a:pt x="3717" y="2800"/>
                </a:moveTo>
                <a:lnTo>
                  <a:pt x="2800" y="3717"/>
                </a:lnTo>
                <a:lnTo>
                  <a:pt x="2800" y="2800"/>
                </a:lnTo>
                <a:lnTo>
                  <a:pt x="3717" y="2800"/>
                </a:lnTo>
                <a:close/>
                <a:moveTo>
                  <a:pt x="4000" y="800"/>
                </a:moveTo>
                <a:lnTo>
                  <a:pt x="4000" y="1200"/>
                </a:lnTo>
                <a:lnTo>
                  <a:pt x="400" y="1200"/>
                </a:lnTo>
                <a:lnTo>
                  <a:pt x="400" y="800"/>
                </a:lnTo>
                <a:lnTo>
                  <a:pt x="4000" y="800"/>
                </a:lnTo>
                <a:close/>
              </a:path>
            </a:pathLst>
          </a:custGeom>
          <a:solidFill>
            <a:schemeClr val="accent1"/>
          </a:solidFill>
          <a:ln>
            <a:noFill/>
          </a:ln>
        </p:spPr>
      </p:sp>
    </p:spTree>
    <p:custDataLst>
      <p:tags r:id="rId1"/>
    </p:custDataLst>
    <p:extLst>
      <p:ext uri="{BB962C8B-B14F-4D97-AF65-F5344CB8AC3E}">
        <p14:creationId xmlns:p14="http://schemas.microsoft.com/office/powerpoint/2010/main" val="361814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465ED1-4AC1-4695-9BDE-81C452A25C9E}"/>
              </a:ext>
            </a:extLst>
          </p:cNvPr>
          <p:cNvSpPr>
            <a:spLocks noGrp="1"/>
          </p:cNvSpPr>
          <p:nvPr>
            <p:ph type="title"/>
          </p:nvPr>
        </p:nvSpPr>
        <p:spPr/>
        <p:txBody>
          <a:bodyPr/>
          <a:lstStyle/>
          <a:p>
            <a:r>
              <a:rPr lang="zh-CN" altLang="en-US" dirty="0"/>
              <a:t>加工工序卡</a:t>
            </a:r>
          </a:p>
        </p:txBody>
      </p:sp>
      <p:sp>
        <p:nvSpPr>
          <p:cNvPr id="2" name="文本框 1">
            <a:extLst>
              <a:ext uri="{FF2B5EF4-FFF2-40B4-BE49-F238E27FC236}">
                <a16:creationId xmlns:a16="http://schemas.microsoft.com/office/drawing/2014/main" id="{65D8D5D8-FE8E-4051-8AD9-39967D5402CC}"/>
              </a:ext>
            </a:extLst>
          </p:cNvPr>
          <p:cNvSpPr txBox="1"/>
          <p:nvPr/>
        </p:nvSpPr>
        <p:spPr>
          <a:xfrm>
            <a:off x="4839559" y="1718446"/>
            <a:ext cx="2219201" cy="3755644"/>
          </a:xfrm>
          <a:prstGeom prst="rect">
            <a:avLst/>
          </a:prstGeom>
          <a:noFill/>
        </p:spPr>
        <p:txBody>
          <a:bodyPr wrap="square" rtlCol="0">
            <a:spAutoFit/>
          </a:bodyPr>
          <a:lstStyle/>
          <a:p>
            <a:pPr>
              <a:lnSpc>
                <a:spcPts val="3200"/>
              </a:lnSpc>
            </a:pPr>
            <a:r>
              <a:rPr lang="zh-CN" altLang="en-US" sz="2400" dirty="0"/>
              <a:t>工序卡反映了零件加工的每一道工序的详细操作、操作方法和要求等，是用来具体指导工人进行操作的一种工艺文件。</a:t>
            </a:r>
          </a:p>
        </p:txBody>
      </p:sp>
      <p:pic>
        <p:nvPicPr>
          <p:cNvPr id="7" name="图片 6">
            <a:extLst>
              <a:ext uri="{FF2B5EF4-FFF2-40B4-BE49-F238E27FC236}">
                <a16:creationId xmlns:a16="http://schemas.microsoft.com/office/drawing/2014/main" id="{2BAB4222-6374-4266-A6FA-DA7350DA7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20" y="932917"/>
            <a:ext cx="3791415" cy="5579002"/>
          </a:xfrm>
          <a:prstGeom prst="rect">
            <a:avLst/>
          </a:prstGeom>
        </p:spPr>
      </p:pic>
      <p:pic>
        <p:nvPicPr>
          <p:cNvPr id="11" name="图片 10">
            <a:extLst>
              <a:ext uri="{FF2B5EF4-FFF2-40B4-BE49-F238E27FC236}">
                <a16:creationId xmlns:a16="http://schemas.microsoft.com/office/drawing/2014/main" id="{0338D120-79C2-4277-8D7A-D7A4320C8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085" y="932917"/>
            <a:ext cx="3451600" cy="5579002"/>
          </a:xfrm>
          <a:prstGeom prst="rect">
            <a:avLst/>
          </a:prstGeom>
        </p:spPr>
      </p:pic>
    </p:spTree>
    <p:extLst>
      <p:ext uri="{BB962C8B-B14F-4D97-AF65-F5344CB8AC3E}">
        <p14:creationId xmlns:p14="http://schemas.microsoft.com/office/powerpoint/2010/main" val="776282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E6F586F-4A1A-44A8-894F-44EEAF098D34}"/>
              </a:ext>
            </a:extLst>
          </p:cNvPr>
          <p:cNvGrpSpPr/>
          <p:nvPr/>
        </p:nvGrpSpPr>
        <p:grpSpPr>
          <a:xfrm>
            <a:off x="3078999" y="1696052"/>
            <a:ext cx="6034794" cy="2448314"/>
            <a:chOff x="3078999" y="1696052"/>
            <a:chExt cx="6034794" cy="2448314"/>
          </a:xfrm>
        </p:grpSpPr>
        <p:sp>
          <p:nvSpPr>
            <p:cNvPr id="6" name="文本框 5">
              <a:extLst>
                <a:ext uri="{FF2B5EF4-FFF2-40B4-BE49-F238E27FC236}">
                  <a16:creationId xmlns:a16="http://schemas.microsoft.com/office/drawing/2014/main" id="{095443B7-CA34-426F-BFD5-7D2A779CD008}"/>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03</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7" name="文本占位符 39">
              <a:extLst>
                <a:ext uri="{FF2B5EF4-FFF2-40B4-BE49-F238E27FC236}">
                  <a16:creationId xmlns:a16="http://schemas.microsoft.com/office/drawing/2014/main" id="{DE079FBD-75F2-4B9F-9E00-E379F729722B}"/>
                </a:ext>
              </a:extLst>
            </p:cNvPr>
            <p:cNvSpPr txBox="1">
              <a:spLocks/>
            </p:cNvSpPr>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仿真与试加工</a:t>
              </a:r>
            </a:p>
          </p:txBody>
        </p:sp>
        <p:sp>
          <p:nvSpPr>
            <p:cNvPr id="8" name="文本框 7">
              <a:extLst>
                <a:ext uri="{FF2B5EF4-FFF2-40B4-BE49-F238E27FC236}">
                  <a16:creationId xmlns:a16="http://schemas.microsoft.com/office/drawing/2014/main" id="{0AAC89AE-EAC4-4555-A03A-4CA627EF638D}"/>
                </a:ext>
              </a:extLst>
            </p:cNvPr>
            <p:cNvSpPr txBox="1"/>
            <p:nvPr/>
          </p:nvSpPr>
          <p:spPr>
            <a:xfrm>
              <a:off x="3123235" y="3836589"/>
              <a:ext cx="5990558" cy="307777"/>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Simulation and Trial processing</a:t>
              </a:r>
            </a:p>
          </p:txBody>
        </p:sp>
      </p:grpSp>
    </p:spTree>
    <p:extLst>
      <p:ext uri="{BB962C8B-B14F-4D97-AF65-F5344CB8AC3E}">
        <p14:creationId xmlns:p14="http://schemas.microsoft.com/office/powerpoint/2010/main" val="1776812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1071E-7739-47F9-9355-3ED3CE237D13}"/>
              </a:ext>
            </a:extLst>
          </p:cNvPr>
          <p:cNvSpPr>
            <a:spLocks noGrp="1"/>
          </p:cNvSpPr>
          <p:nvPr>
            <p:ph type="title"/>
          </p:nvPr>
        </p:nvSpPr>
        <p:spPr/>
        <p:txBody>
          <a:bodyPr/>
          <a:lstStyle/>
          <a:p>
            <a:r>
              <a:rPr lang="zh-CN" altLang="en-US" dirty="0"/>
              <a:t>生成刀路轨迹</a:t>
            </a:r>
          </a:p>
        </p:txBody>
      </p:sp>
      <p:sp>
        <p:nvSpPr>
          <p:cNvPr id="3" name="文本框 2">
            <a:extLst>
              <a:ext uri="{FF2B5EF4-FFF2-40B4-BE49-F238E27FC236}">
                <a16:creationId xmlns:a16="http://schemas.microsoft.com/office/drawing/2014/main" id="{D125B333-2E60-48D2-B815-558330A831DB}"/>
              </a:ext>
            </a:extLst>
          </p:cNvPr>
          <p:cNvSpPr txBox="1"/>
          <p:nvPr/>
        </p:nvSpPr>
        <p:spPr>
          <a:xfrm>
            <a:off x="741820" y="1229299"/>
            <a:ext cx="10611980" cy="961289"/>
          </a:xfrm>
          <a:prstGeom prst="rect">
            <a:avLst/>
          </a:prstGeom>
          <a:noFill/>
        </p:spPr>
        <p:txBody>
          <a:bodyPr wrap="square" rtlCol="0">
            <a:spAutoFit/>
          </a:bodyPr>
          <a:lstStyle/>
          <a:p>
            <a:pPr>
              <a:lnSpc>
                <a:spcPct val="150000"/>
              </a:lnSpc>
            </a:pPr>
            <a:r>
              <a:rPr lang="zh-CN" altLang="en-US" sz="2000" spc="100" dirty="0">
                <a:solidFill>
                  <a:schemeClr val="tx2">
                    <a:lumMod val="75000"/>
                  </a:schemeClr>
                </a:solidFill>
                <a:latin typeface="+mn-ea"/>
              </a:rPr>
              <a:t>     创建工件、刀具，建立工件坐标系后就可以开始生成刀路轨迹了，这里采用先开孔后开粗的加工方式，运用自适应铣削分层铣削的方式进行整体开粗，底壁铣的方式精加工。</a:t>
            </a:r>
          </a:p>
        </p:txBody>
      </p:sp>
      <p:pic>
        <p:nvPicPr>
          <p:cNvPr id="13" name="图片 12">
            <a:extLst>
              <a:ext uri="{FF2B5EF4-FFF2-40B4-BE49-F238E27FC236}">
                <a16:creationId xmlns:a16="http://schemas.microsoft.com/office/drawing/2014/main" id="{CF7825CF-6A02-4B23-A908-02B425C4D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20" y="2285840"/>
            <a:ext cx="5134835" cy="3783562"/>
          </a:xfrm>
          <a:prstGeom prst="rect">
            <a:avLst/>
          </a:prstGeom>
        </p:spPr>
      </p:pic>
      <p:pic>
        <p:nvPicPr>
          <p:cNvPr id="15" name="图片 14">
            <a:extLst>
              <a:ext uri="{FF2B5EF4-FFF2-40B4-BE49-F238E27FC236}">
                <a16:creationId xmlns:a16="http://schemas.microsoft.com/office/drawing/2014/main" id="{B7400786-DAC3-48DF-945B-115BFD2B0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347" y="2285840"/>
            <a:ext cx="5069317" cy="3783562"/>
          </a:xfrm>
          <a:prstGeom prst="rect">
            <a:avLst/>
          </a:prstGeom>
        </p:spPr>
      </p:pic>
    </p:spTree>
    <p:extLst>
      <p:ext uri="{BB962C8B-B14F-4D97-AF65-F5344CB8AC3E}">
        <p14:creationId xmlns:p14="http://schemas.microsoft.com/office/powerpoint/2010/main" val="2368993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C13858A-FAF2-4BB1-9C7B-FE8F30EEBFAA}"/>
              </a:ext>
            </a:extLst>
          </p:cNvPr>
          <p:cNvSpPr>
            <a:spLocks noGrp="1"/>
          </p:cNvSpPr>
          <p:nvPr>
            <p:ph type="title"/>
          </p:nvPr>
        </p:nvSpPr>
        <p:spPr/>
        <p:txBody>
          <a:bodyPr/>
          <a:lstStyle/>
          <a:p>
            <a:r>
              <a:rPr lang="zh-CN" altLang="en-US" dirty="0"/>
              <a:t>后处理</a:t>
            </a:r>
          </a:p>
        </p:txBody>
      </p:sp>
      <p:pic>
        <p:nvPicPr>
          <p:cNvPr id="6" name="图片 5">
            <a:extLst>
              <a:ext uri="{FF2B5EF4-FFF2-40B4-BE49-F238E27FC236}">
                <a16:creationId xmlns:a16="http://schemas.microsoft.com/office/drawing/2014/main" id="{D3DEB3AE-952E-4E25-9E65-3418539E5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995" y="826212"/>
            <a:ext cx="3001342" cy="5545163"/>
          </a:xfrm>
          <a:prstGeom prst="rect">
            <a:avLst/>
          </a:prstGeom>
        </p:spPr>
      </p:pic>
      <p:sp>
        <p:nvSpPr>
          <p:cNvPr id="7" name="矩形 6">
            <a:extLst>
              <a:ext uri="{FF2B5EF4-FFF2-40B4-BE49-F238E27FC236}">
                <a16:creationId xmlns:a16="http://schemas.microsoft.com/office/drawing/2014/main" id="{66CFF182-55AB-4D64-86F8-06D09B97A151}"/>
              </a:ext>
            </a:extLst>
          </p:cNvPr>
          <p:cNvSpPr/>
          <p:nvPr/>
        </p:nvSpPr>
        <p:spPr>
          <a:xfrm>
            <a:off x="5572125" y="1228397"/>
            <a:ext cx="6096000" cy="4401205"/>
          </a:xfrm>
          <a:prstGeom prst="rect">
            <a:avLst/>
          </a:prstGeom>
        </p:spPr>
        <p:txBody>
          <a:bodyPr>
            <a:spAutoFit/>
          </a:bodyPr>
          <a:lstStyle/>
          <a:p>
            <a:r>
              <a:rPr lang="en-US" altLang="zh-CN" sz="1400" dirty="0"/>
              <a:t>O4                                                               </a:t>
            </a:r>
            <a:r>
              <a:rPr lang="zh-CN" altLang="en-US" sz="1400" dirty="0"/>
              <a:t>（程序号 轮廓铣削）</a:t>
            </a:r>
          </a:p>
          <a:p>
            <a:r>
              <a:rPr lang="en-US" altLang="zh-CN" sz="1400" dirty="0"/>
              <a:t>G40 G54 G17 G49 G80 G90 G21                   </a:t>
            </a:r>
            <a:r>
              <a:rPr lang="zh-CN" altLang="en-US" sz="1400" dirty="0"/>
              <a:t>（程序初始化） </a:t>
            </a:r>
          </a:p>
          <a:p>
            <a:r>
              <a:rPr lang="en-US" altLang="zh-CN" sz="1400" dirty="0"/>
              <a:t>G91 G28 Z0.0                                            </a:t>
            </a:r>
            <a:r>
              <a:rPr lang="zh-CN" altLang="en-US" sz="1400" dirty="0"/>
              <a:t>（</a:t>
            </a:r>
            <a:r>
              <a:rPr lang="en-US" altLang="zh-CN" sz="1400" dirty="0"/>
              <a:t>Z</a:t>
            </a:r>
            <a:r>
              <a:rPr lang="zh-CN" altLang="en-US" sz="1400" dirty="0"/>
              <a:t>轴返回机床参考点）</a:t>
            </a:r>
          </a:p>
          <a:p>
            <a:r>
              <a:rPr lang="en-US" altLang="zh-CN" sz="1400" dirty="0"/>
              <a:t>G00 G90 X-37.443 Y68.442 S2500 M03  </a:t>
            </a:r>
            <a:r>
              <a:rPr lang="zh-CN" altLang="en-US" sz="1400" dirty="0"/>
              <a:t>（快速定位、主轴正转）</a:t>
            </a:r>
          </a:p>
          <a:p>
            <a:r>
              <a:rPr lang="en-US" altLang="zh-CN" sz="1400" dirty="0"/>
              <a:t>G43 Z21. H01                                                 </a:t>
            </a:r>
            <a:r>
              <a:rPr lang="zh-CN" altLang="en-US" sz="1400" dirty="0"/>
              <a:t>（刀具长度补偿）</a:t>
            </a:r>
          </a:p>
          <a:p>
            <a:r>
              <a:rPr lang="en-US" altLang="zh-CN" sz="1400" dirty="0"/>
              <a:t>Z-10.85                                                               </a:t>
            </a:r>
            <a:r>
              <a:rPr lang="zh-CN" altLang="en-US" sz="1400" dirty="0"/>
              <a:t>（快速下刀）</a:t>
            </a:r>
          </a:p>
          <a:p>
            <a:r>
              <a:rPr lang="en-US" altLang="zh-CN" sz="1400" dirty="0"/>
              <a:t>G01 Z-13.85 F3000.                                      </a:t>
            </a:r>
            <a:r>
              <a:rPr lang="zh-CN" altLang="en-US" sz="1400" dirty="0"/>
              <a:t>（以进给速度下刀）</a:t>
            </a:r>
          </a:p>
          <a:p>
            <a:r>
              <a:rPr lang="en-US" altLang="zh-CN" sz="1400" dirty="0"/>
              <a:t>X-36.171 Y66.09                                                 </a:t>
            </a:r>
            <a:r>
              <a:rPr lang="zh-CN" altLang="en-US" sz="1400" dirty="0"/>
              <a:t>（正常走刀）</a:t>
            </a:r>
          </a:p>
          <a:p>
            <a:r>
              <a:rPr lang="en-US" altLang="zh-CN" sz="1400" dirty="0"/>
              <a:t>X-35.993 Y65.931</a:t>
            </a:r>
          </a:p>
          <a:p>
            <a:r>
              <a:rPr lang="en-US" altLang="zh-CN" sz="1400" dirty="0"/>
              <a:t>N0001 G03 X-31.611 Y64.754 R10.166</a:t>
            </a:r>
          </a:p>
          <a:p>
            <a:r>
              <a:rPr lang="en-US" altLang="zh-CN" sz="1400" dirty="0"/>
              <a:t>X-21.754 Y64.412 R142.076                               </a:t>
            </a:r>
            <a:r>
              <a:rPr lang="zh-CN" altLang="en-US" sz="1400" dirty="0"/>
              <a:t>（走刀过程）</a:t>
            </a:r>
          </a:p>
          <a:p>
            <a:r>
              <a:rPr lang="en-US" altLang="zh-CN" sz="1400" dirty="0"/>
              <a:t>.....</a:t>
            </a:r>
          </a:p>
          <a:p>
            <a:r>
              <a:rPr lang="en-US" altLang="zh-CN" sz="1400" dirty="0"/>
              <a:t>G03 X-52.278 Y-13.927 R.513</a:t>
            </a:r>
          </a:p>
          <a:p>
            <a:r>
              <a:rPr lang="en-US" altLang="zh-CN" sz="1400" dirty="0"/>
              <a:t>X-51.863 Y-13.716 R.513</a:t>
            </a:r>
          </a:p>
          <a:p>
            <a:r>
              <a:rPr lang="en-US" altLang="zh-CN" sz="1400" dirty="0"/>
              <a:t>G01 X-50.703 Y-12.104</a:t>
            </a:r>
          </a:p>
          <a:p>
            <a:r>
              <a:rPr lang="en-US" altLang="zh-CN" sz="1400" dirty="0"/>
              <a:t>Z-16.85</a:t>
            </a:r>
          </a:p>
          <a:p>
            <a:r>
              <a:rPr lang="en-US" altLang="zh-CN" sz="1400" dirty="0"/>
              <a:t>N2417 G00 Z21.                                                      </a:t>
            </a:r>
            <a:r>
              <a:rPr lang="zh-CN" altLang="en-US" sz="1400" dirty="0"/>
              <a:t>（抬刀）</a:t>
            </a:r>
          </a:p>
          <a:p>
            <a:r>
              <a:rPr lang="en-US" altLang="zh-CN" sz="1400" dirty="0"/>
              <a:t>M05                                                                      </a:t>
            </a:r>
            <a:r>
              <a:rPr lang="zh-CN" altLang="en-US" sz="1400" dirty="0"/>
              <a:t>（主轴停转）</a:t>
            </a:r>
          </a:p>
          <a:p>
            <a:r>
              <a:rPr lang="en-US" altLang="zh-CN" sz="1400" dirty="0"/>
              <a:t>G91 Z0.0                                                         </a:t>
            </a:r>
            <a:r>
              <a:rPr lang="zh-CN" altLang="en-US" sz="1400" dirty="0"/>
              <a:t>（</a:t>
            </a:r>
            <a:r>
              <a:rPr lang="en-US" altLang="zh-CN" sz="1400" dirty="0"/>
              <a:t>Z</a:t>
            </a:r>
            <a:r>
              <a:rPr lang="zh-CN" altLang="en-US" sz="1400" dirty="0"/>
              <a:t>轴返回参考点）</a:t>
            </a:r>
          </a:p>
          <a:p>
            <a:r>
              <a:rPr lang="en-US" altLang="zh-CN" sz="1400" dirty="0"/>
              <a:t>M30                                                                      </a:t>
            </a:r>
            <a:r>
              <a:rPr lang="zh-CN" altLang="en-US" sz="1400" dirty="0"/>
              <a:t>（程序结束）</a:t>
            </a:r>
          </a:p>
        </p:txBody>
      </p:sp>
    </p:spTree>
    <p:extLst>
      <p:ext uri="{BB962C8B-B14F-4D97-AF65-F5344CB8AC3E}">
        <p14:creationId xmlns:p14="http://schemas.microsoft.com/office/powerpoint/2010/main" val="4036956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34C7B2-0E82-4BFC-BE2F-CF6DF59AA081}"/>
              </a:ext>
            </a:extLst>
          </p:cNvPr>
          <p:cNvSpPr>
            <a:spLocks noGrp="1"/>
          </p:cNvSpPr>
          <p:nvPr>
            <p:ph type="title"/>
          </p:nvPr>
        </p:nvSpPr>
        <p:spPr>
          <a:xfrm>
            <a:off x="741820" y="346081"/>
            <a:ext cx="7282912" cy="480131"/>
          </a:xfrm>
        </p:spPr>
        <p:txBody>
          <a:bodyPr/>
          <a:lstStyle/>
          <a:p>
            <a:r>
              <a:rPr lang="zh-CN" altLang="en-US" dirty="0"/>
              <a:t>仿真</a:t>
            </a:r>
          </a:p>
        </p:txBody>
      </p:sp>
      <p:sp>
        <p:nvSpPr>
          <p:cNvPr id="7" name="矩形 6">
            <a:extLst>
              <a:ext uri="{FF2B5EF4-FFF2-40B4-BE49-F238E27FC236}">
                <a16:creationId xmlns:a16="http://schemas.microsoft.com/office/drawing/2014/main" id="{E3074739-6000-4283-B9E2-54D65E789664}"/>
              </a:ext>
            </a:extLst>
          </p:cNvPr>
          <p:cNvSpPr/>
          <p:nvPr/>
        </p:nvSpPr>
        <p:spPr>
          <a:xfrm>
            <a:off x="1552575" y="1463684"/>
            <a:ext cx="8915400" cy="923330"/>
          </a:xfrm>
          <a:prstGeom prst="rect">
            <a:avLst/>
          </a:prstGeom>
        </p:spPr>
        <p:txBody>
          <a:bodyPr wrap="square">
            <a:spAutoFit/>
          </a:bodyPr>
          <a:lstStyle/>
          <a:p>
            <a:r>
              <a:rPr lang="en-US" altLang="zh-CN" dirty="0"/>
              <a:t>VERICUT</a:t>
            </a:r>
            <a:r>
              <a:rPr lang="zh-CN" altLang="en-US" dirty="0"/>
              <a:t>软件是一款数控加工仿真系统，可仿真数控车床、铣床、加工中心和多轴机床等多种加工设备的数控加工过程，能够进行</a:t>
            </a:r>
            <a:r>
              <a:rPr lang="en-US" altLang="zh-CN" dirty="0"/>
              <a:t>NC</a:t>
            </a:r>
            <a:r>
              <a:rPr lang="zh-CN" altLang="en-US" dirty="0"/>
              <a:t>程序优化，缩短加工时间、延长刀具寿命、改进表面质量，检查过切、欠切，防止机床碰撞、超行程等错误。</a:t>
            </a:r>
          </a:p>
        </p:txBody>
      </p:sp>
      <p:sp>
        <p:nvSpPr>
          <p:cNvPr id="9" name="文本框 8">
            <a:extLst>
              <a:ext uri="{FF2B5EF4-FFF2-40B4-BE49-F238E27FC236}">
                <a16:creationId xmlns:a16="http://schemas.microsoft.com/office/drawing/2014/main" id="{25A327B9-5D93-477A-99F8-BB0C67D88EF5}"/>
              </a:ext>
            </a:extLst>
          </p:cNvPr>
          <p:cNvSpPr txBox="1"/>
          <p:nvPr/>
        </p:nvSpPr>
        <p:spPr>
          <a:xfrm>
            <a:off x="1552575" y="914115"/>
            <a:ext cx="2723743" cy="461665"/>
          </a:xfrm>
          <a:prstGeom prst="rect">
            <a:avLst/>
          </a:prstGeom>
          <a:noFill/>
        </p:spPr>
        <p:txBody>
          <a:bodyPr wrap="square" rtlCol="0">
            <a:spAutoFit/>
          </a:bodyPr>
          <a:lstStyle/>
          <a:p>
            <a:r>
              <a:rPr lang="en-US" altLang="zh-CN" sz="2400" b="1" spc="200" dirty="0">
                <a:solidFill>
                  <a:schemeClr val="tx2">
                    <a:lumMod val="50000"/>
                  </a:schemeClr>
                </a:solidFill>
                <a:latin typeface="+mn-ea"/>
              </a:rPr>
              <a:t>VERICUT</a:t>
            </a:r>
            <a:r>
              <a:rPr lang="zh-CN" altLang="en-US" sz="2400" b="1" spc="200" dirty="0">
                <a:solidFill>
                  <a:schemeClr val="tx2">
                    <a:lumMod val="50000"/>
                  </a:schemeClr>
                </a:solidFill>
                <a:latin typeface="+mn-ea"/>
              </a:rPr>
              <a:t>简介</a:t>
            </a:r>
          </a:p>
        </p:txBody>
      </p:sp>
      <p:sp>
        <p:nvSpPr>
          <p:cNvPr id="10" name="professional-profile-with-image_31625">
            <a:extLst>
              <a:ext uri="{FF2B5EF4-FFF2-40B4-BE49-F238E27FC236}">
                <a16:creationId xmlns:a16="http://schemas.microsoft.com/office/drawing/2014/main" id="{80F130DF-B058-4A52-865C-9BC62B203CB8}"/>
              </a:ext>
            </a:extLst>
          </p:cNvPr>
          <p:cNvSpPr>
            <a:spLocks noChangeAspect="1"/>
          </p:cNvSpPr>
          <p:nvPr/>
        </p:nvSpPr>
        <p:spPr bwMode="auto">
          <a:xfrm>
            <a:off x="972343" y="853999"/>
            <a:ext cx="512764" cy="609685"/>
          </a:xfrm>
          <a:custGeom>
            <a:avLst/>
            <a:gdLst>
              <a:gd name="connsiteX0" fmla="*/ 289904 w 503625"/>
              <a:gd name="connsiteY0" fmla="*/ 511317 h 598818"/>
              <a:gd name="connsiteX1" fmla="*/ 378279 w 503625"/>
              <a:gd name="connsiteY1" fmla="*/ 511317 h 598818"/>
              <a:gd name="connsiteX2" fmla="*/ 389450 w 503625"/>
              <a:gd name="connsiteY2" fmla="*/ 522220 h 598818"/>
              <a:gd name="connsiteX3" fmla="*/ 378279 w 503625"/>
              <a:gd name="connsiteY3" fmla="*/ 533122 h 598818"/>
              <a:gd name="connsiteX4" fmla="*/ 289904 w 503625"/>
              <a:gd name="connsiteY4" fmla="*/ 533122 h 598818"/>
              <a:gd name="connsiteX5" fmla="*/ 278733 w 503625"/>
              <a:gd name="connsiteY5" fmla="*/ 522220 h 598818"/>
              <a:gd name="connsiteX6" fmla="*/ 289904 w 503625"/>
              <a:gd name="connsiteY6" fmla="*/ 511317 h 598818"/>
              <a:gd name="connsiteX7" fmla="*/ 251936 w 503625"/>
              <a:gd name="connsiteY7" fmla="*/ 412173 h 598818"/>
              <a:gd name="connsiteX8" fmla="*/ 378249 w 503625"/>
              <a:gd name="connsiteY8" fmla="*/ 412173 h 598818"/>
              <a:gd name="connsiteX9" fmla="*/ 389168 w 503625"/>
              <a:gd name="connsiteY9" fmla="*/ 423093 h 598818"/>
              <a:gd name="connsiteX10" fmla="*/ 378249 w 503625"/>
              <a:gd name="connsiteY10" fmla="*/ 434260 h 598818"/>
              <a:gd name="connsiteX11" fmla="*/ 251936 w 503625"/>
              <a:gd name="connsiteY11" fmla="*/ 434260 h 598818"/>
              <a:gd name="connsiteX12" fmla="*/ 240769 w 503625"/>
              <a:gd name="connsiteY12" fmla="*/ 423093 h 598818"/>
              <a:gd name="connsiteX13" fmla="*/ 251936 w 503625"/>
              <a:gd name="connsiteY13" fmla="*/ 412173 h 598818"/>
              <a:gd name="connsiteX14" fmla="*/ 125309 w 503625"/>
              <a:gd name="connsiteY14" fmla="*/ 362142 h 598818"/>
              <a:gd name="connsiteX15" fmla="*/ 378279 w 503625"/>
              <a:gd name="connsiteY15" fmla="*/ 362142 h 598818"/>
              <a:gd name="connsiteX16" fmla="*/ 389450 w 503625"/>
              <a:gd name="connsiteY16" fmla="*/ 373027 h 598818"/>
              <a:gd name="connsiteX17" fmla="*/ 378279 w 503625"/>
              <a:gd name="connsiteY17" fmla="*/ 384158 h 598818"/>
              <a:gd name="connsiteX18" fmla="*/ 125309 w 503625"/>
              <a:gd name="connsiteY18" fmla="*/ 384158 h 598818"/>
              <a:gd name="connsiteX19" fmla="*/ 114386 w 503625"/>
              <a:gd name="connsiteY19" fmla="*/ 373027 h 598818"/>
              <a:gd name="connsiteX20" fmla="*/ 125309 w 503625"/>
              <a:gd name="connsiteY20" fmla="*/ 362142 h 598818"/>
              <a:gd name="connsiteX21" fmla="*/ 125309 w 503625"/>
              <a:gd name="connsiteY21" fmla="*/ 311829 h 598818"/>
              <a:gd name="connsiteX22" fmla="*/ 378279 w 503625"/>
              <a:gd name="connsiteY22" fmla="*/ 311829 h 598818"/>
              <a:gd name="connsiteX23" fmla="*/ 389450 w 503625"/>
              <a:gd name="connsiteY23" fmla="*/ 322961 h 598818"/>
              <a:gd name="connsiteX24" fmla="*/ 378279 w 503625"/>
              <a:gd name="connsiteY24" fmla="*/ 333845 h 598818"/>
              <a:gd name="connsiteX25" fmla="*/ 125309 w 503625"/>
              <a:gd name="connsiteY25" fmla="*/ 333845 h 598818"/>
              <a:gd name="connsiteX26" fmla="*/ 114386 w 503625"/>
              <a:gd name="connsiteY26" fmla="*/ 322961 h 598818"/>
              <a:gd name="connsiteX27" fmla="*/ 125309 w 503625"/>
              <a:gd name="connsiteY27" fmla="*/ 311829 h 598818"/>
              <a:gd name="connsiteX28" fmla="*/ 125309 w 503625"/>
              <a:gd name="connsiteY28" fmla="*/ 261727 h 598818"/>
              <a:gd name="connsiteX29" fmla="*/ 378279 w 503625"/>
              <a:gd name="connsiteY29" fmla="*/ 261727 h 598818"/>
              <a:gd name="connsiteX30" fmla="*/ 389450 w 503625"/>
              <a:gd name="connsiteY30" fmla="*/ 272895 h 598818"/>
              <a:gd name="connsiteX31" fmla="*/ 378279 w 503625"/>
              <a:gd name="connsiteY31" fmla="*/ 283814 h 598818"/>
              <a:gd name="connsiteX32" fmla="*/ 125309 w 503625"/>
              <a:gd name="connsiteY32" fmla="*/ 283814 h 598818"/>
              <a:gd name="connsiteX33" fmla="*/ 114386 w 503625"/>
              <a:gd name="connsiteY33" fmla="*/ 272895 h 598818"/>
              <a:gd name="connsiteX34" fmla="*/ 125309 w 503625"/>
              <a:gd name="connsiteY34" fmla="*/ 261727 h 598818"/>
              <a:gd name="connsiteX35" fmla="*/ 178951 w 503625"/>
              <a:gd name="connsiteY35" fmla="*/ 160378 h 598818"/>
              <a:gd name="connsiteX36" fmla="*/ 185655 w 503625"/>
              <a:gd name="connsiteY36" fmla="*/ 168309 h 598818"/>
              <a:gd name="connsiteX37" fmla="*/ 185904 w 503625"/>
              <a:gd name="connsiteY37" fmla="*/ 168309 h 598818"/>
              <a:gd name="connsiteX38" fmla="*/ 168273 w 503625"/>
              <a:gd name="connsiteY38" fmla="*/ 210934 h 598818"/>
              <a:gd name="connsiteX39" fmla="*/ 189380 w 503625"/>
              <a:gd name="connsiteY39" fmla="*/ 231751 h 598818"/>
              <a:gd name="connsiteX40" fmla="*/ 210239 w 503625"/>
              <a:gd name="connsiteY40" fmla="*/ 210934 h 598818"/>
              <a:gd name="connsiteX41" fmla="*/ 192608 w 503625"/>
              <a:gd name="connsiteY41" fmla="*/ 168309 h 598818"/>
              <a:gd name="connsiteX42" fmla="*/ 192857 w 503625"/>
              <a:gd name="connsiteY42" fmla="*/ 168309 h 598818"/>
              <a:gd name="connsiteX43" fmla="*/ 199562 w 503625"/>
              <a:gd name="connsiteY43" fmla="*/ 160626 h 598818"/>
              <a:gd name="connsiteX44" fmla="*/ 189380 w 503625"/>
              <a:gd name="connsiteY44" fmla="*/ 162361 h 598818"/>
              <a:gd name="connsiteX45" fmla="*/ 178951 w 503625"/>
              <a:gd name="connsiteY45" fmla="*/ 160378 h 598818"/>
              <a:gd name="connsiteX46" fmla="*/ 189380 w 503625"/>
              <a:gd name="connsiteY46" fmla="*/ 71906 h 598818"/>
              <a:gd name="connsiteX47" fmla="*/ 230602 w 503625"/>
              <a:gd name="connsiteY47" fmla="*/ 113045 h 598818"/>
              <a:gd name="connsiteX48" fmla="*/ 207756 w 503625"/>
              <a:gd name="connsiteY48" fmla="*/ 156413 h 598818"/>
              <a:gd name="connsiteX49" fmla="*/ 264126 w 503625"/>
              <a:gd name="connsiteY49" fmla="*/ 213412 h 598818"/>
              <a:gd name="connsiteX50" fmla="*/ 114386 w 503625"/>
              <a:gd name="connsiteY50" fmla="*/ 213412 h 598818"/>
              <a:gd name="connsiteX51" fmla="*/ 170756 w 503625"/>
              <a:gd name="connsiteY51" fmla="*/ 156413 h 598818"/>
              <a:gd name="connsiteX52" fmla="*/ 147910 w 503625"/>
              <a:gd name="connsiteY52" fmla="*/ 113045 h 598818"/>
              <a:gd name="connsiteX53" fmla="*/ 189380 w 503625"/>
              <a:gd name="connsiteY53" fmla="*/ 71906 h 598818"/>
              <a:gd name="connsiteX54" fmla="*/ 60068 w 503625"/>
              <a:gd name="connsiteY54" fmla="*/ 24042 h 598818"/>
              <a:gd name="connsiteX55" fmla="*/ 24077 w 503625"/>
              <a:gd name="connsiteY55" fmla="*/ 59981 h 598818"/>
              <a:gd name="connsiteX56" fmla="*/ 24077 w 503625"/>
              <a:gd name="connsiteY56" fmla="*/ 538837 h 598818"/>
              <a:gd name="connsiteX57" fmla="*/ 60068 w 503625"/>
              <a:gd name="connsiteY57" fmla="*/ 574776 h 598818"/>
              <a:gd name="connsiteX58" fmla="*/ 443806 w 503625"/>
              <a:gd name="connsiteY58" fmla="*/ 574776 h 598818"/>
              <a:gd name="connsiteX59" fmla="*/ 479797 w 503625"/>
              <a:gd name="connsiteY59" fmla="*/ 538837 h 598818"/>
              <a:gd name="connsiteX60" fmla="*/ 479797 w 503625"/>
              <a:gd name="connsiteY60" fmla="*/ 59981 h 598818"/>
              <a:gd name="connsiteX61" fmla="*/ 443806 w 503625"/>
              <a:gd name="connsiteY61" fmla="*/ 24042 h 598818"/>
              <a:gd name="connsiteX62" fmla="*/ 60068 w 503625"/>
              <a:gd name="connsiteY62" fmla="*/ 0 h 598818"/>
              <a:gd name="connsiteX63" fmla="*/ 443806 w 503625"/>
              <a:gd name="connsiteY63" fmla="*/ 0 h 598818"/>
              <a:gd name="connsiteX64" fmla="*/ 503625 w 503625"/>
              <a:gd name="connsiteY64" fmla="*/ 59981 h 598818"/>
              <a:gd name="connsiteX65" fmla="*/ 503625 w 503625"/>
              <a:gd name="connsiteY65" fmla="*/ 538837 h 598818"/>
              <a:gd name="connsiteX66" fmla="*/ 443806 w 503625"/>
              <a:gd name="connsiteY66" fmla="*/ 598818 h 598818"/>
              <a:gd name="connsiteX67" fmla="*/ 60068 w 503625"/>
              <a:gd name="connsiteY67" fmla="*/ 598818 h 598818"/>
              <a:gd name="connsiteX68" fmla="*/ 0 w 503625"/>
              <a:gd name="connsiteY68" fmla="*/ 538837 h 598818"/>
              <a:gd name="connsiteX69" fmla="*/ 0 w 503625"/>
              <a:gd name="connsiteY69" fmla="*/ 59981 h 598818"/>
              <a:gd name="connsiteX70" fmla="*/ 60068 w 503625"/>
              <a:gd name="connsiteY70" fmla="*/ 0 h 59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03625" h="598818">
                <a:moveTo>
                  <a:pt x="289904" y="511317"/>
                </a:moveTo>
                <a:lnTo>
                  <a:pt x="378279" y="511317"/>
                </a:lnTo>
                <a:cubicBezTo>
                  <a:pt x="384485" y="511317"/>
                  <a:pt x="389450" y="516025"/>
                  <a:pt x="389450" y="522220"/>
                </a:cubicBezTo>
                <a:cubicBezTo>
                  <a:pt x="389450" y="528167"/>
                  <a:pt x="384485" y="533122"/>
                  <a:pt x="378279" y="533122"/>
                </a:cubicBezTo>
                <a:lnTo>
                  <a:pt x="289904" y="533122"/>
                </a:lnTo>
                <a:cubicBezTo>
                  <a:pt x="283698" y="533122"/>
                  <a:pt x="278733" y="528167"/>
                  <a:pt x="278733" y="522220"/>
                </a:cubicBezTo>
                <a:cubicBezTo>
                  <a:pt x="278733" y="516025"/>
                  <a:pt x="283698" y="511317"/>
                  <a:pt x="289904" y="511317"/>
                </a:cubicBezTo>
                <a:close/>
                <a:moveTo>
                  <a:pt x="251936" y="412173"/>
                </a:moveTo>
                <a:lnTo>
                  <a:pt x="378249" y="412173"/>
                </a:lnTo>
                <a:cubicBezTo>
                  <a:pt x="384453" y="412173"/>
                  <a:pt x="389168" y="417137"/>
                  <a:pt x="389168" y="423093"/>
                </a:cubicBezTo>
                <a:cubicBezTo>
                  <a:pt x="389168" y="429297"/>
                  <a:pt x="384453" y="434260"/>
                  <a:pt x="378249" y="434260"/>
                </a:cubicBezTo>
                <a:lnTo>
                  <a:pt x="251936" y="434260"/>
                </a:lnTo>
                <a:cubicBezTo>
                  <a:pt x="245732" y="434260"/>
                  <a:pt x="240769" y="429297"/>
                  <a:pt x="240769" y="423093"/>
                </a:cubicBezTo>
                <a:cubicBezTo>
                  <a:pt x="240769" y="417137"/>
                  <a:pt x="245732" y="412173"/>
                  <a:pt x="251936" y="412173"/>
                </a:cubicBezTo>
                <a:close/>
                <a:moveTo>
                  <a:pt x="125309" y="362142"/>
                </a:moveTo>
                <a:lnTo>
                  <a:pt x="378279" y="362142"/>
                </a:lnTo>
                <a:cubicBezTo>
                  <a:pt x="384485" y="362142"/>
                  <a:pt x="389450" y="367090"/>
                  <a:pt x="389450" y="373027"/>
                </a:cubicBezTo>
                <a:cubicBezTo>
                  <a:pt x="389450" y="379211"/>
                  <a:pt x="384485" y="384158"/>
                  <a:pt x="378279" y="384158"/>
                </a:cubicBezTo>
                <a:lnTo>
                  <a:pt x="125309" y="384158"/>
                </a:lnTo>
                <a:cubicBezTo>
                  <a:pt x="119351" y="384158"/>
                  <a:pt x="114386" y="379211"/>
                  <a:pt x="114386" y="373027"/>
                </a:cubicBezTo>
                <a:cubicBezTo>
                  <a:pt x="114386" y="367090"/>
                  <a:pt x="119351" y="362142"/>
                  <a:pt x="125309" y="362142"/>
                </a:cubicBezTo>
                <a:close/>
                <a:moveTo>
                  <a:pt x="125309" y="311829"/>
                </a:moveTo>
                <a:lnTo>
                  <a:pt x="378279" y="311829"/>
                </a:lnTo>
                <a:cubicBezTo>
                  <a:pt x="384485" y="311829"/>
                  <a:pt x="389450" y="316777"/>
                  <a:pt x="389450" y="322961"/>
                </a:cubicBezTo>
                <a:cubicBezTo>
                  <a:pt x="389450" y="328898"/>
                  <a:pt x="384485" y="333845"/>
                  <a:pt x="378279" y="333845"/>
                </a:cubicBezTo>
                <a:lnTo>
                  <a:pt x="125309" y="333845"/>
                </a:lnTo>
                <a:cubicBezTo>
                  <a:pt x="119351" y="333845"/>
                  <a:pt x="114386" y="328898"/>
                  <a:pt x="114386" y="322961"/>
                </a:cubicBezTo>
                <a:cubicBezTo>
                  <a:pt x="114386" y="316777"/>
                  <a:pt x="119351" y="311829"/>
                  <a:pt x="125309" y="311829"/>
                </a:cubicBezTo>
                <a:close/>
                <a:moveTo>
                  <a:pt x="125309" y="261727"/>
                </a:moveTo>
                <a:lnTo>
                  <a:pt x="378279" y="261727"/>
                </a:lnTo>
                <a:cubicBezTo>
                  <a:pt x="384485" y="261727"/>
                  <a:pt x="389450" y="266691"/>
                  <a:pt x="389450" y="272895"/>
                </a:cubicBezTo>
                <a:cubicBezTo>
                  <a:pt x="389450" y="278851"/>
                  <a:pt x="384485" y="283814"/>
                  <a:pt x="378279" y="283814"/>
                </a:cubicBezTo>
                <a:lnTo>
                  <a:pt x="125309" y="283814"/>
                </a:lnTo>
                <a:cubicBezTo>
                  <a:pt x="119351" y="283814"/>
                  <a:pt x="114386" y="278851"/>
                  <a:pt x="114386" y="272895"/>
                </a:cubicBezTo>
                <a:cubicBezTo>
                  <a:pt x="114386" y="266691"/>
                  <a:pt x="119351" y="261727"/>
                  <a:pt x="125309" y="261727"/>
                </a:cubicBezTo>
                <a:close/>
                <a:moveTo>
                  <a:pt x="178951" y="160378"/>
                </a:moveTo>
                <a:lnTo>
                  <a:pt x="185655" y="168309"/>
                </a:lnTo>
                <a:lnTo>
                  <a:pt x="185904" y="168309"/>
                </a:lnTo>
                <a:lnTo>
                  <a:pt x="168273" y="210934"/>
                </a:lnTo>
                <a:lnTo>
                  <a:pt x="189380" y="231751"/>
                </a:lnTo>
                <a:lnTo>
                  <a:pt x="210239" y="210934"/>
                </a:lnTo>
                <a:lnTo>
                  <a:pt x="192608" y="168309"/>
                </a:lnTo>
                <a:lnTo>
                  <a:pt x="192857" y="168309"/>
                </a:lnTo>
                <a:lnTo>
                  <a:pt x="199562" y="160626"/>
                </a:lnTo>
                <a:cubicBezTo>
                  <a:pt x="196333" y="161617"/>
                  <a:pt x="192857" y="162361"/>
                  <a:pt x="189380" y="162361"/>
                </a:cubicBezTo>
                <a:cubicBezTo>
                  <a:pt x="185655" y="162361"/>
                  <a:pt x="182179" y="161617"/>
                  <a:pt x="178951" y="160378"/>
                </a:cubicBezTo>
                <a:close/>
                <a:moveTo>
                  <a:pt x="189380" y="71906"/>
                </a:moveTo>
                <a:cubicBezTo>
                  <a:pt x="212226" y="71906"/>
                  <a:pt x="230602" y="90493"/>
                  <a:pt x="230602" y="113045"/>
                </a:cubicBezTo>
                <a:cubicBezTo>
                  <a:pt x="230602" y="129401"/>
                  <a:pt x="221414" y="147244"/>
                  <a:pt x="207756" y="156413"/>
                </a:cubicBezTo>
                <a:cubicBezTo>
                  <a:pt x="240287" y="164591"/>
                  <a:pt x="264126" y="192595"/>
                  <a:pt x="264126" y="213412"/>
                </a:cubicBezTo>
                <a:cubicBezTo>
                  <a:pt x="264126" y="237946"/>
                  <a:pt x="114386" y="237946"/>
                  <a:pt x="114386" y="213412"/>
                </a:cubicBezTo>
                <a:cubicBezTo>
                  <a:pt x="114386" y="192595"/>
                  <a:pt x="138474" y="164591"/>
                  <a:pt x="170756" y="156413"/>
                </a:cubicBezTo>
                <a:cubicBezTo>
                  <a:pt x="157346" y="147244"/>
                  <a:pt x="147910" y="129401"/>
                  <a:pt x="147910" y="113045"/>
                </a:cubicBezTo>
                <a:cubicBezTo>
                  <a:pt x="147910" y="90493"/>
                  <a:pt x="166534" y="71906"/>
                  <a:pt x="189380" y="71906"/>
                </a:cubicBezTo>
                <a:close/>
                <a:moveTo>
                  <a:pt x="60068" y="24042"/>
                </a:moveTo>
                <a:cubicBezTo>
                  <a:pt x="40211" y="24042"/>
                  <a:pt x="24077" y="40152"/>
                  <a:pt x="24077" y="59981"/>
                </a:cubicBezTo>
                <a:lnTo>
                  <a:pt x="24077" y="538837"/>
                </a:lnTo>
                <a:cubicBezTo>
                  <a:pt x="24077" y="558666"/>
                  <a:pt x="40211" y="574776"/>
                  <a:pt x="60068" y="574776"/>
                </a:cubicBezTo>
                <a:lnTo>
                  <a:pt x="443806" y="574776"/>
                </a:lnTo>
                <a:cubicBezTo>
                  <a:pt x="463663" y="574776"/>
                  <a:pt x="479797" y="558666"/>
                  <a:pt x="479797" y="538837"/>
                </a:cubicBezTo>
                <a:lnTo>
                  <a:pt x="479797" y="59981"/>
                </a:lnTo>
                <a:cubicBezTo>
                  <a:pt x="479797" y="40152"/>
                  <a:pt x="463663" y="24042"/>
                  <a:pt x="443806" y="24042"/>
                </a:cubicBezTo>
                <a:close/>
                <a:moveTo>
                  <a:pt x="60068" y="0"/>
                </a:moveTo>
                <a:lnTo>
                  <a:pt x="443806" y="0"/>
                </a:lnTo>
                <a:cubicBezTo>
                  <a:pt x="476818" y="0"/>
                  <a:pt x="503625" y="26768"/>
                  <a:pt x="503625" y="59981"/>
                </a:cubicBezTo>
                <a:lnTo>
                  <a:pt x="503625" y="538837"/>
                </a:lnTo>
                <a:cubicBezTo>
                  <a:pt x="503625" y="571802"/>
                  <a:pt x="476818" y="598818"/>
                  <a:pt x="443806" y="598818"/>
                </a:cubicBezTo>
                <a:lnTo>
                  <a:pt x="60068" y="598818"/>
                </a:lnTo>
                <a:cubicBezTo>
                  <a:pt x="27055" y="598818"/>
                  <a:pt x="0" y="571802"/>
                  <a:pt x="0" y="538837"/>
                </a:cubicBezTo>
                <a:lnTo>
                  <a:pt x="0" y="59981"/>
                </a:lnTo>
                <a:cubicBezTo>
                  <a:pt x="0" y="26768"/>
                  <a:pt x="27055" y="0"/>
                  <a:pt x="60068" y="0"/>
                </a:cubicBezTo>
                <a:close/>
              </a:path>
            </a:pathLst>
          </a:custGeom>
          <a:solidFill>
            <a:schemeClr val="accent1"/>
          </a:solidFill>
          <a:ln>
            <a:noFill/>
          </a:ln>
        </p:spPr>
      </p:sp>
      <p:pic>
        <p:nvPicPr>
          <p:cNvPr id="3" name="图片 2">
            <a:extLst>
              <a:ext uri="{FF2B5EF4-FFF2-40B4-BE49-F238E27FC236}">
                <a16:creationId xmlns:a16="http://schemas.microsoft.com/office/drawing/2014/main" id="{FB1CC250-3022-44BB-9592-6F87106297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966" y="2475571"/>
            <a:ext cx="5951034" cy="3223477"/>
          </a:xfrm>
          <a:prstGeom prst="rect">
            <a:avLst/>
          </a:prstGeom>
        </p:spPr>
      </p:pic>
      <p:pic>
        <p:nvPicPr>
          <p:cNvPr id="6" name="图片 5">
            <a:extLst>
              <a:ext uri="{FF2B5EF4-FFF2-40B4-BE49-F238E27FC236}">
                <a16:creationId xmlns:a16="http://schemas.microsoft.com/office/drawing/2014/main" id="{85D5A310-6C04-4346-B130-73DE6F3748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968" y="2474918"/>
            <a:ext cx="5951032" cy="3223476"/>
          </a:xfrm>
          <a:prstGeom prst="rect">
            <a:avLst/>
          </a:prstGeom>
        </p:spPr>
      </p:pic>
    </p:spTree>
    <p:custDataLst>
      <p:tags r:id="rId1"/>
    </p:custDataLst>
    <p:extLst>
      <p:ext uri="{BB962C8B-B14F-4D97-AF65-F5344CB8AC3E}">
        <p14:creationId xmlns:p14="http://schemas.microsoft.com/office/powerpoint/2010/main" val="892480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5304A1-DEF6-40C3-A102-7E9E33FDA378}"/>
              </a:ext>
            </a:extLst>
          </p:cNvPr>
          <p:cNvSpPr>
            <a:spLocks noGrp="1"/>
          </p:cNvSpPr>
          <p:nvPr>
            <p:ph type="title"/>
          </p:nvPr>
        </p:nvSpPr>
        <p:spPr/>
        <p:txBody>
          <a:bodyPr/>
          <a:lstStyle/>
          <a:p>
            <a:r>
              <a:rPr lang="zh-CN" altLang="en-US" dirty="0"/>
              <a:t>试加工</a:t>
            </a:r>
          </a:p>
        </p:txBody>
      </p:sp>
      <p:pic>
        <p:nvPicPr>
          <p:cNvPr id="3" name="图片 2">
            <a:extLst>
              <a:ext uri="{FF2B5EF4-FFF2-40B4-BE49-F238E27FC236}">
                <a16:creationId xmlns:a16="http://schemas.microsoft.com/office/drawing/2014/main" id="{68F4B18F-35A4-4371-ACAD-DB8C0A989A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8945" y="1522140"/>
            <a:ext cx="3010829" cy="4014439"/>
          </a:xfrm>
          <a:prstGeom prst="rect">
            <a:avLst/>
          </a:prstGeom>
        </p:spPr>
      </p:pic>
      <p:pic>
        <p:nvPicPr>
          <p:cNvPr id="6" name="图片 5">
            <a:extLst>
              <a:ext uri="{FF2B5EF4-FFF2-40B4-BE49-F238E27FC236}">
                <a16:creationId xmlns:a16="http://schemas.microsoft.com/office/drawing/2014/main" id="{FB3A2C9F-2909-4FF2-9FB6-2615F581A5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1171" y="1522140"/>
            <a:ext cx="3010829" cy="4014439"/>
          </a:xfrm>
          <a:prstGeom prst="rect">
            <a:avLst/>
          </a:prstGeom>
        </p:spPr>
      </p:pic>
      <p:pic>
        <p:nvPicPr>
          <p:cNvPr id="7" name="图片 6">
            <a:extLst>
              <a:ext uri="{FF2B5EF4-FFF2-40B4-BE49-F238E27FC236}">
                <a16:creationId xmlns:a16="http://schemas.microsoft.com/office/drawing/2014/main" id="{9C6A9047-F348-4A75-862A-FCF2DA72A5FE}"/>
              </a:ext>
            </a:extLst>
          </p:cNvPr>
          <p:cNvPicPr>
            <a:picLocks noChangeAspect="1"/>
          </p:cNvPicPr>
          <p:nvPr/>
        </p:nvPicPr>
        <p:blipFill>
          <a:blip r:embed="rId4"/>
          <a:stretch>
            <a:fillRect/>
          </a:stretch>
        </p:blipFill>
        <p:spPr>
          <a:xfrm>
            <a:off x="0" y="2389067"/>
            <a:ext cx="2984555" cy="2280581"/>
          </a:xfrm>
          <a:prstGeom prst="rect">
            <a:avLst/>
          </a:prstGeom>
        </p:spPr>
      </p:pic>
      <p:pic>
        <p:nvPicPr>
          <p:cNvPr id="8" name="图片 26" descr="77e030df0ebe545c169bc03888cee08">
            <a:extLst>
              <a:ext uri="{FF2B5EF4-FFF2-40B4-BE49-F238E27FC236}">
                <a16:creationId xmlns:a16="http://schemas.microsoft.com/office/drawing/2014/main" id="{AE02B53D-900B-4AE2-97CE-F922C25B398C}"/>
              </a:ext>
            </a:extLst>
          </p:cNvPr>
          <p:cNvPicPr>
            <a:picLocks noChangeAspect="1"/>
          </p:cNvPicPr>
          <p:nvPr/>
        </p:nvPicPr>
        <p:blipFill>
          <a:blip r:embed="rId5"/>
          <a:stretch>
            <a:fillRect/>
          </a:stretch>
        </p:blipFill>
        <p:spPr>
          <a:xfrm>
            <a:off x="6384163" y="2389067"/>
            <a:ext cx="2548007" cy="2194084"/>
          </a:xfrm>
          <a:prstGeom prst="rect">
            <a:avLst/>
          </a:prstGeom>
        </p:spPr>
      </p:pic>
      <p:sp>
        <p:nvSpPr>
          <p:cNvPr id="9" name="文本框 8">
            <a:extLst>
              <a:ext uri="{FF2B5EF4-FFF2-40B4-BE49-F238E27FC236}">
                <a16:creationId xmlns:a16="http://schemas.microsoft.com/office/drawing/2014/main" id="{5B7FC93D-E5BB-4DF0-B040-44571F100FA5}"/>
              </a:ext>
            </a:extLst>
          </p:cNvPr>
          <p:cNvSpPr txBox="1"/>
          <p:nvPr/>
        </p:nvSpPr>
        <p:spPr>
          <a:xfrm>
            <a:off x="360428" y="5746441"/>
            <a:ext cx="2263698" cy="461665"/>
          </a:xfrm>
          <a:prstGeom prst="rect">
            <a:avLst/>
          </a:prstGeom>
          <a:noFill/>
        </p:spPr>
        <p:txBody>
          <a:bodyPr wrap="square" rtlCol="0">
            <a:spAutoFit/>
          </a:bodyPr>
          <a:lstStyle/>
          <a:p>
            <a:r>
              <a:rPr lang="zh-CN" altLang="en-US" sz="2400" dirty="0"/>
              <a:t>   分中棒对刀</a:t>
            </a:r>
          </a:p>
        </p:txBody>
      </p:sp>
      <p:sp>
        <p:nvSpPr>
          <p:cNvPr id="10" name="文本框 9">
            <a:extLst>
              <a:ext uri="{FF2B5EF4-FFF2-40B4-BE49-F238E27FC236}">
                <a16:creationId xmlns:a16="http://schemas.microsoft.com/office/drawing/2014/main" id="{A3E61D18-488B-4C42-9E83-2573CB82BCBA}"/>
              </a:ext>
            </a:extLst>
          </p:cNvPr>
          <p:cNvSpPr txBox="1"/>
          <p:nvPr/>
        </p:nvSpPr>
        <p:spPr>
          <a:xfrm>
            <a:off x="3613841" y="5770842"/>
            <a:ext cx="2141035" cy="461665"/>
          </a:xfrm>
          <a:prstGeom prst="rect">
            <a:avLst/>
          </a:prstGeom>
          <a:noFill/>
        </p:spPr>
        <p:txBody>
          <a:bodyPr wrap="square" rtlCol="0">
            <a:spAutoFit/>
          </a:bodyPr>
          <a:lstStyle/>
          <a:p>
            <a:r>
              <a:rPr lang="zh-CN" altLang="en-US" sz="2400" dirty="0"/>
              <a:t>   第一面加工</a:t>
            </a:r>
          </a:p>
        </p:txBody>
      </p:sp>
      <p:sp>
        <p:nvSpPr>
          <p:cNvPr id="11" name="文本框 10">
            <a:extLst>
              <a:ext uri="{FF2B5EF4-FFF2-40B4-BE49-F238E27FC236}">
                <a16:creationId xmlns:a16="http://schemas.microsoft.com/office/drawing/2014/main" id="{340A12F4-0201-4E89-934D-FD38B77A3451}"/>
              </a:ext>
            </a:extLst>
          </p:cNvPr>
          <p:cNvSpPr txBox="1"/>
          <p:nvPr/>
        </p:nvSpPr>
        <p:spPr>
          <a:xfrm>
            <a:off x="6710312" y="5746442"/>
            <a:ext cx="1895708" cy="461665"/>
          </a:xfrm>
          <a:prstGeom prst="rect">
            <a:avLst/>
          </a:prstGeom>
          <a:noFill/>
        </p:spPr>
        <p:txBody>
          <a:bodyPr wrap="square" rtlCol="0">
            <a:spAutoFit/>
          </a:bodyPr>
          <a:lstStyle/>
          <a:p>
            <a:r>
              <a:rPr lang="zh-CN" altLang="en-US" dirty="0"/>
              <a:t>  </a:t>
            </a:r>
            <a:r>
              <a:rPr lang="zh-CN" altLang="en-US" sz="2400" dirty="0"/>
              <a:t>百分表对刀</a:t>
            </a:r>
          </a:p>
        </p:txBody>
      </p:sp>
      <p:sp>
        <p:nvSpPr>
          <p:cNvPr id="12" name="文本框 11">
            <a:extLst>
              <a:ext uri="{FF2B5EF4-FFF2-40B4-BE49-F238E27FC236}">
                <a16:creationId xmlns:a16="http://schemas.microsoft.com/office/drawing/2014/main" id="{28BE229B-F64A-49CD-8A58-4BE9074BB2A2}"/>
              </a:ext>
            </a:extLst>
          </p:cNvPr>
          <p:cNvSpPr txBox="1"/>
          <p:nvPr/>
        </p:nvSpPr>
        <p:spPr>
          <a:xfrm>
            <a:off x="9783336" y="5746442"/>
            <a:ext cx="1806497" cy="461665"/>
          </a:xfrm>
          <a:prstGeom prst="rect">
            <a:avLst/>
          </a:prstGeom>
          <a:noFill/>
        </p:spPr>
        <p:txBody>
          <a:bodyPr wrap="square" rtlCol="0">
            <a:spAutoFit/>
          </a:bodyPr>
          <a:lstStyle/>
          <a:p>
            <a:r>
              <a:rPr lang="zh-CN" altLang="en-US" dirty="0"/>
              <a:t> </a:t>
            </a:r>
            <a:r>
              <a:rPr lang="zh-CN" altLang="en-US" sz="2400" dirty="0"/>
              <a:t>第二面加工</a:t>
            </a:r>
          </a:p>
        </p:txBody>
      </p:sp>
    </p:spTree>
    <p:extLst>
      <p:ext uri="{BB962C8B-B14F-4D97-AF65-F5344CB8AC3E}">
        <p14:creationId xmlns:p14="http://schemas.microsoft.com/office/powerpoint/2010/main" val="588730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30B43A0-E3AC-4EA7-BDEA-549BE0312B03}"/>
              </a:ext>
            </a:extLst>
          </p:cNvPr>
          <p:cNvGrpSpPr/>
          <p:nvPr/>
        </p:nvGrpSpPr>
        <p:grpSpPr>
          <a:xfrm>
            <a:off x="3078999" y="1696052"/>
            <a:ext cx="6034794" cy="2448314"/>
            <a:chOff x="3078999" y="1696052"/>
            <a:chExt cx="6034794" cy="2448314"/>
          </a:xfrm>
        </p:grpSpPr>
        <p:sp>
          <p:nvSpPr>
            <p:cNvPr id="5" name="文本框 4">
              <a:extLst>
                <a:ext uri="{FF2B5EF4-FFF2-40B4-BE49-F238E27FC236}">
                  <a16:creationId xmlns:a16="http://schemas.microsoft.com/office/drawing/2014/main" id="{1AD6848C-FB2B-48D2-BF6B-8CD9F2640B8E}"/>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04</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6" name="文本占位符 39">
              <a:extLst>
                <a:ext uri="{FF2B5EF4-FFF2-40B4-BE49-F238E27FC236}">
                  <a16:creationId xmlns:a16="http://schemas.microsoft.com/office/drawing/2014/main" id="{6E9DDCED-6E21-4AEA-99B3-8865D89565CF}"/>
                </a:ext>
              </a:extLst>
            </p:cNvPr>
            <p:cNvSpPr txBox="1">
              <a:spLocks/>
            </p:cNvSpPr>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归纳和小结</a:t>
              </a:r>
            </a:p>
          </p:txBody>
        </p:sp>
        <p:sp>
          <p:nvSpPr>
            <p:cNvPr id="7" name="文本框 6">
              <a:extLst>
                <a:ext uri="{FF2B5EF4-FFF2-40B4-BE49-F238E27FC236}">
                  <a16:creationId xmlns:a16="http://schemas.microsoft.com/office/drawing/2014/main" id="{06579151-1DCD-4FC8-9977-B9B84E09A66E}"/>
                </a:ext>
              </a:extLst>
            </p:cNvPr>
            <p:cNvSpPr txBox="1"/>
            <p:nvPr/>
          </p:nvSpPr>
          <p:spPr>
            <a:xfrm>
              <a:off x="3123235" y="3836589"/>
              <a:ext cx="5990558" cy="307777"/>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Induction and Summary</a:t>
              </a:r>
            </a:p>
          </p:txBody>
        </p:sp>
      </p:grpSp>
    </p:spTree>
    <p:extLst>
      <p:ext uri="{BB962C8B-B14F-4D97-AF65-F5344CB8AC3E}">
        <p14:creationId xmlns:p14="http://schemas.microsoft.com/office/powerpoint/2010/main" val="1376453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48BED-CA84-4920-9882-3E3254B9D675}"/>
              </a:ext>
            </a:extLst>
          </p:cNvPr>
          <p:cNvSpPr>
            <a:spLocks noGrp="1"/>
          </p:cNvSpPr>
          <p:nvPr>
            <p:ph type="title"/>
          </p:nvPr>
        </p:nvSpPr>
        <p:spPr/>
        <p:txBody>
          <a:bodyPr/>
          <a:lstStyle/>
          <a:p>
            <a:r>
              <a:rPr lang="zh-CN" altLang="en-US" dirty="0"/>
              <a:t>归纳和小结</a:t>
            </a:r>
          </a:p>
        </p:txBody>
      </p:sp>
      <p:sp>
        <p:nvSpPr>
          <p:cNvPr id="3" name="矩形 2">
            <a:extLst>
              <a:ext uri="{FF2B5EF4-FFF2-40B4-BE49-F238E27FC236}">
                <a16:creationId xmlns:a16="http://schemas.microsoft.com/office/drawing/2014/main" id="{6E16E982-4FAD-495B-BF10-BC5053FA7830}"/>
              </a:ext>
            </a:extLst>
          </p:cNvPr>
          <p:cNvSpPr/>
          <p:nvPr/>
        </p:nvSpPr>
        <p:spPr>
          <a:xfrm>
            <a:off x="839787" y="2007218"/>
            <a:ext cx="10489852" cy="4154984"/>
          </a:xfrm>
          <a:prstGeom prst="rect">
            <a:avLst/>
          </a:prstGeom>
        </p:spPr>
        <p:txBody>
          <a:bodyPr wrap="square">
            <a:spAutoFit/>
          </a:bodyPr>
          <a:lstStyle/>
          <a:p>
            <a:pPr indent="594000"/>
            <a:r>
              <a:rPr lang="zh-CN" altLang="en-US" sz="2400" dirty="0"/>
              <a:t>本次毕业设计是基于双面开口槽零件的建模及数控加工展开的，其是对在校三年所学的三维建模、工艺分析、后处理、仿真、机床加工等知识的一个检验和巩固。在本次毕业设计的过程中仍存在如装夹力度过大产生夹痕、参数设置不合理导致过切等许多问题，但是在同学们热情的帮助以及高星老师悉心的指导下，终是圆满的完成了本次毕业设计。</a:t>
            </a:r>
            <a:endParaRPr lang="en-US" altLang="zh-CN" sz="2400" dirty="0"/>
          </a:p>
          <a:p>
            <a:pPr indent="594000"/>
            <a:r>
              <a:rPr lang="zh-CN" altLang="en-US" sz="2400" dirty="0"/>
              <a:t>通过本次毕业设计的磨练加深了我对数控加工工艺及加工中心运用的认知，巩固了这三年来我在学校所学，也让我深刻了解到机械制造类知识的博大精深，自己在这方面的知识还有许多不足和欠缺，仍需要在今后不断去努力学习和钻研。</a:t>
            </a:r>
            <a:endParaRPr lang="en-US" altLang="zh-CN" sz="2400" dirty="0"/>
          </a:p>
          <a:p>
            <a:pPr indent="594000"/>
            <a:r>
              <a:rPr lang="zh-CN" altLang="en-US" sz="2400" dirty="0"/>
              <a:t>特别感谢本人的指导老师高星老师，在此次毕业设计中对我的悉心指导和关心，向您致以诚挚的谢意。</a:t>
            </a:r>
          </a:p>
        </p:txBody>
      </p:sp>
      <p:sp>
        <p:nvSpPr>
          <p:cNvPr id="4" name="quotation-marks_897">
            <a:extLst>
              <a:ext uri="{FF2B5EF4-FFF2-40B4-BE49-F238E27FC236}">
                <a16:creationId xmlns:a16="http://schemas.microsoft.com/office/drawing/2014/main" id="{749311E4-E639-4393-AF29-930FDE1528A0}"/>
              </a:ext>
            </a:extLst>
          </p:cNvPr>
          <p:cNvSpPr>
            <a:spLocks noChangeAspect="1"/>
          </p:cNvSpPr>
          <p:nvPr/>
        </p:nvSpPr>
        <p:spPr bwMode="auto">
          <a:xfrm>
            <a:off x="839788" y="1260506"/>
            <a:ext cx="722312" cy="618836"/>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alpha val="74000"/>
            </a:schemeClr>
          </a:solidFill>
          <a:ln>
            <a:noFill/>
          </a:ln>
        </p:spPr>
      </p:sp>
    </p:spTree>
    <p:extLst>
      <p:ext uri="{BB962C8B-B14F-4D97-AF65-F5344CB8AC3E}">
        <p14:creationId xmlns:p14="http://schemas.microsoft.com/office/powerpoint/2010/main" val="3972592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F2C73DA-9D7C-4581-973D-60EB747A8D18}"/>
              </a:ext>
            </a:extLst>
          </p:cNvPr>
          <p:cNvSpPr txBox="1"/>
          <p:nvPr/>
        </p:nvSpPr>
        <p:spPr>
          <a:xfrm>
            <a:off x="6096000" y="1777923"/>
            <a:ext cx="3351407" cy="338554"/>
          </a:xfrm>
          <a:prstGeom prst="rect">
            <a:avLst/>
          </a:prstGeom>
          <a:noFill/>
        </p:spPr>
        <p:txBody>
          <a:bodyPr wrap="square" lIns="0" rtlCol="0">
            <a:spAutoFit/>
          </a:bodyPr>
          <a:lstStyle/>
          <a:p>
            <a:pPr algn="dist"/>
            <a:r>
              <a:rPr kumimoji="1" lang="en-US" altLang="zh-CN" sz="1600" dirty="0">
                <a:solidFill>
                  <a:schemeClr val="tx2"/>
                </a:solidFill>
                <a:latin typeface="Arial" panose="020B0604020202020204" pitchFamily="34" charset="0"/>
                <a:cs typeface="Arial" panose="020B0604020202020204" pitchFamily="34" charset="0"/>
              </a:rPr>
              <a:t>Background and Purpose</a:t>
            </a:r>
            <a:endParaRPr kumimoji="1" lang="zh-CN" altLang="en-US" sz="1600" dirty="0">
              <a:solidFill>
                <a:schemeClr val="tx2"/>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476D43DD-CD1C-4DA2-B7DC-22B87CFFBBF9}"/>
              </a:ext>
            </a:extLst>
          </p:cNvPr>
          <p:cNvSpPr txBox="1"/>
          <p:nvPr/>
        </p:nvSpPr>
        <p:spPr>
          <a:xfrm>
            <a:off x="6152274" y="3092286"/>
            <a:ext cx="3295132" cy="338553"/>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GB" altLang="zh-CN" dirty="0" err="1">
                <a:latin typeface="Arial" panose="020B0604020202020204" pitchFamily="34" charset="0"/>
                <a:cs typeface="Arial" panose="020B0604020202020204" pitchFamily="34" charset="0"/>
              </a:rPr>
              <a:t>Modelin</a:t>
            </a:r>
            <a:r>
              <a:rPr lang="en-US" altLang="zh-CN" dirty="0">
                <a:latin typeface="Arial" panose="020B0604020202020204" pitchFamily="34" charset="0"/>
                <a:cs typeface="Arial" panose="020B0604020202020204" pitchFamily="34" charset="0"/>
              </a:rPr>
              <a:t>g</a:t>
            </a:r>
            <a:r>
              <a:rPr lang="en-GB" altLang="zh-CN" dirty="0">
                <a:latin typeface="Arial" panose="020B0604020202020204" pitchFamily="34" charset="0"/>
                <a:cs typeface="Arial" panose="020B0604020202020204" pitchFamily="34" charset="0"/>
              </a:rPr>
              <a:t> and Process</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080C924C-FD75-4A7E-9EFB-FD4F720AE44F}"/>
              </a:ext>
            </a:extLst>
          </p:cNvPr>
          <p:cNvSpPr txBox="1"/>
          <p:nvPr/>
        </p:nvSpPr>
        <p:spPr>
          <a:xfrm>
            <a:off x="6152274" y="4449771"/>
            <a:ext cx="3295132" cy="338554"/>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GB" altLang="zh-CN" dirty="0">
                <a:latin typeface="Arial" panose="020B0604020202020204" pitchFamily="34" charset="0"/>
                <a:cs typeface="Arial" panose="020B0604020202020204" pitchFamily="34" charset="0"/>
              </a:rPr>
              <a:t>Simulation and Trial processing</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77FEA56D-D9F6-40E1-BFE8-1B67A9560914}"/>
              </a:ext>
            </a:extLst>
          </p:cNvPr>
          <p:cNvSpPr txBox="1"/>
          <p:nvPr/>
        </p:nvSpPr>
        <p:spPr>
          <a:xfrm>
            <a:off x="6152273" y="5795546"/>
            <a:ext cx="3295131" cy="338554"/>
          </a:xfrm>
          <a:prstGeom prst="rect">
            <a:avLst/>
          </a:prstGeom>
          <a:noFill/>
        </p:spPr>
        <p:txBody>
          <a:bodyPr wrap="square" lIns="0" rtlCol="0">
            <a:spAutoFit/>
          </a:bodyPr>
          <a:lstStyle>
            <a:defPPr>
              <a:defRPr lang="zh-CN"/>
            </a:defPPr>
            <a:lvl1pPr algn="dist">
              <a:defRPr kumimoji="1" sz="1600">
                <a:solidFill>
                  <a:schemeClr val="tx2"/>
                </a:solidFill>
              </a:defRPr>
            </a:lvl1pPr>
          </a:lstStyle>
          <a:p>
            <a:r>
              <a:rPr lang="en-GB" altLang="zh-CN" dirty="0">
                <a:latin typeface="Arial" panose="020B0604020202020204" pitchFamily="34" charset="0"/>
                <a:cs typeface="Arial" panose="020B0604020202020204" pitchFamily="34" charset="0"/>
              </a:rPr>
              <a:t>Induction and Summary</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136F5DC-DEF5-4707-B160-1C68D49DC895}"/>
              </a:ext>
            </a:extLst>
          </p:cNvPr>
          <p:cNvSpPr txBox="1"/>
          <p:nvPr/>
        </p:nvSpPr>
        <p:spPr>
          <a:xfrm>
            <a:off x="6077388" y="1154989"/>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latin typeface="Arial" panose="020B0604020202020204" pitchFamily="34" charset="0"/>
                <a:cs typeface="Arial" panose="020B0604020202020204" pitchFamily="34" charset="0"/>
              </a:rPr>
              <a:t>01.</a:t>
            </a:r>
            <a:endParaRPr kumimoji="1" lang="zh-CN" altLang="en-US" sz="4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文本占位符 27">
            <a:extLst>
              <a:ext uri="{FF2B5EF4-FFF2-40B4-BE49-F238E27FC236}">
                <a16:creationId xmlns:a16="http://schemas.microsoft.com/office/drawing/2014/main" id="{EF5E3A48-2363-4415-A2D2-DD4B5EAE7351}"/>
              </a:ext>
            </a:extLst>
          </p:cNvPr>
          <p:cNvSpPr txBox="1">
            <a:spLocks/>
          </p:cNvSpPr>
          <p:nvPr/>
        </p:nvSpPr>
        <p:spPr>
          <a:xfrm>
            <a:off x="6978316" y="1011244"/>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latin typeface="微软雅黑" panose="020B0503020204020204" pitchFamily="34" charset="-122"/>
                <a:ea typeface="微软雅黑" panose="020B0503020204020204" pitchFamily="34" charset="-122"/>
              </a:rPr>
              <a:t>选题背景与意义</a:t>
            </a:r>
          </a:p>
        </p:txBody>
      </p:sp>
      <p:cxnSp>
        <p:nvCxnSpPr>
          <p:cNvPr id="10" name="直线连接符 13">
            <a:extLst>
              <a:ext uri="{FF2B5EF4-FFF2-40B4-BE49-F238E27FC236}">
                <a16:creationId xmlns:a16="http://schemas.microsoft.com/office/drawing/2014/main" id="{07123B82-6CF7-468F-AF3D-E00D66845523}"/>
              </a:ext>
            </a:extLst>
          </p:cNvPr>
          <p:cNvCxnSpPr>
            <a:cxnSpLocks/>
          </p:cNvCxnSpPr>
          <p:nvPr/>
        </p:nvCxnSpPr>
        <p:spPr>
          <a:xfrm flipV="1">
            <a:off x="5952709" y="1770542"/>
            <a:ext cx="4696241" cy="738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10FC89B-3FBE-4744-9D8F-4CDD6C9D9FF5}"/>
              </a:ext>
            </a:extLst>
          </p:cNvPr>
          <p:cNvSpPr txBox="1"/>
          <p:nvPr/>
        </p:nvSpPr>
        <p:spPr>
          <a:xfrm>
            <a:off x="6077388" y="2525516"/>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latin typeface="Arial" panose="020B0604020202020204" pitchFamily="34" charset="0"/>
                <a:cs typeface="Arial" panose="020B0604020202020204" pitchFamily="34" charset="0"/>
              </a:rPr>
              <a:t>02.</a:t>
            </a:r>
            <a:endParaRPr kumimoji="1" lang="zh-CN" altLang="en-US" sz="4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文本占位符 27">
            <a:extLst>
              <a:ext uri="{FF2B5EF4-FFF2-40B4-BE49-F238E27FC236}">
                <a16:creationId xmlns:a16="http://schemas.microsoft.com/office/drawing/2014/main" id="{9FB74652-7278-4E06-9F16-EFBDAC0A34B9}"/>
              </a:ext>
            </a:extLst>
          </p:cNvPr>
          <p:cNvSpPr txBox="1">
            <a:spLocks/>
          </p:cNvSpPr>
          <p:nvPr/>
        </p:nvSpPr>
        <p:spPr>
          <a:xfrm>
            <a:off x="6978315" y="2391481"/>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latin typeface="微软雅黑" panose="020B0503020204020204" pitchFamily="34" charset="-122"/>
                <a:ea typeface="微软雅黑" panose="020B0503020204020204" pitchFamily="34" charset="-122"/>
              </a:rPr>
              <a:t>建模与工艺分析</a:t>
            </a:r>
          </a:p>
        </p:txBody>
      </p:sp>
      <p:cxnSp>
        <p:nvCxnSpPr>
          <p:cNvPr id="13" name="直线连接符 16">
            <a:extLst>
              <a:ext uri="{FF2B5EF4-FFF2-40B4-BE49-F238E27FC236}">
                <a16:creationId xmlns:a16="http://schemas.microsoft.com/office/drawing/2014/main" id="{34D9C731-DB14-4F9F-BE1B-08BFFE9129BA}"/>
              </a:ext>
            </a:extLst>
          </p:cNvPr>
          <p:cNvCxnSpPr>
            <a:cxnSpLocks/>
          </p:cNvCxnSpPr>
          <p:nvPr/>
        </p:nvCxnSpPr>
        <p:spPr>
          <a:xfrm>
            <a:off x="5952709" y="3092286"/>
            <a:ext cx="4781966" cy="722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9DBE7E2-2700-4838-B53F-E7B0FEDC34BC}"/>
              </a:ext>
            </a:extLst>
          </p:cNvPr>
          <p:cNvSpPr txBox="1"/>
          <p:nvPr/>
        </p:nvSpPr>
        <p:spPr>
          <a:xfrm>
            <a:off x="6077387" y="3850778"/>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latin typeface="Arial" panose="020B0604020202020204" pitchFamily="34" charset="0"/>
                <a:cs typeface="Arial" panose="020B0604020202020204" pitchFamily="34" charset="0"/>
              </a:rPr>
              <a:t>03.</a:t>
            </a:r>
            <a:endParaRPr kumimoji="1" lang="zh-CN" altLang="en-US" sz="4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5" name="文本占位符 27">
            <a:extLst>
              <a:ext uri="{FF2B5EF4-FFF2-40B4-BE49-F238E27FC236}">
                <a16:creationId xmlns:a16="http://schemas.microsoft.com/office/drawing/2014/main" id="{964B8AF6-6544-47DE-8E0C-BC864F626D41}"/>
              </a:ext>
            </a:extLst>
          </p:cNvPr>
          <p:cNvSpPr txBox="1">
            <a:spLocks/>
          </p:cNvSpPr>
          <p:nvPr/>
        </p:nvSpPr>
        <p:spPr>
          <a:xfrm>
            <a:off x="6978315" y="3715309"/>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latin typeface="微软雅黑" panose="020B0503020204020204" pitchFamily="34" charset="-122"/>
                <a:ea typeface="微软雅黑" panose="020B0503020204020204" pitchFamily="34" charset="-122"/>
              </a:rPr>
              <a:t>仿真与试加工</a:t>
            </a:r>
          </a:p>
        </p:txBody>
      </p:sp>
      <p:cxnSp>
        <p:nvCxnSpPr>
          <p:cNvPr id="16" name="直线连接符 19">
            <a:extLst>
              <a:ext uri="{FF2B5EF4-FFF2-40B4-BE49-F238E27FC236}">
                <a16:creationId xmlns:a16="http://schemas.microsoft.com/office/drawing/2014/main" id="{BE85C5AD-04D6-48ED-98CA-9B29F6179441}"/>
              </a:ext>
            </a:extLst>
          </p:cNvPr>
          <p:cNvCxnSpPr>
            <a:cxnSpLocks/>
          </p:cNvCxnSpPr>
          <p:nvPr/>
        </p:nvCxnSpPr>
        <p:spPr>
          <a:xfrm>
            <a:off x="5984510" y="4476993"/>
            <a:ext cx="475016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1FF6C16-FEE5-4D7C-BF14-2A332CC3DCBE}"/>
              </a:ext>
            </a:extLst>
          </p:cNvPr>
          <p:cNvSpPr txBox="1"/>
          <p:nvPr/>
        </p:nvSpPr>
        <p:spPr>
          <a:xfrm>
            <a:off x="6077386" y="5166384"/>
            <a:ext cx="898003" cy="615553"/>
          </a:xfrm>
          <a:prstGeom prst="rect">
            <a:avLst/>
          </a:prstGeom>
          <a:noFill/>
        </p:spPr>
        <p:txBody>
          <a:bodyPr wrap="none" tIns="0" bIns="0" rtlCol="0" anchor="b" anchorCtr="0">
            <a:spAutoFit/>
          </a:bodyPr>
          <a:lstStyle/>
          <a:p>
            <a:r>
              <a:rPr kumimoji="1" lang="en-US" altLang="zh-CN" sz="4000" dirty="0">
                <a:solidFill>
                  <a:schemeClr val="tx1">
                    <a:lumMod val="75000"/>
                    <a:lumOff val="25000"/>
                  </a:schemeClr>
                </a:solidFill>
                <a:latin typeface="Arial" panose="020B0604020202020204" pitchFamily="34" charset="0"/>
                <a:cs typeface="Arial" panose="020B0604020202020204" pitchFamily="34" charset="0"/>
              </a:rPr>
              <a:t>04.</a:t>
            </a:r>
            <a:endParaRPr kumimoji="1" lang="zh-CN" altLang="en-US" sz="4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8" name="文本占位符 27">
            <a:extLst>
              <a:ext uri="{FF2B5EF4-FFF2-40B4-BE49-F238E27FC236}">
                <a16:creationId xmlns:a16="http://schemas.microsoft.com/office/drawing/2014/main" id="{0C0AE7D8-046A-4C2D-A4EE-47AB10448825}"/>
              </a:ext>
            </a:extLst>
          </p:cNvPr>
          <p:cNvSpPr txBox="1">
            <a:spLocks/>
          </p:cNvSpPr>
          <p:nvPr/>
        </p:nvSpPr>
        <p:spPr>
          <a:xfrm>
            <a:off x="6978314" y="5073912"/>
            <a:ext cx="5292725" cy="708025"/>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latin typeface="微软雅黑" panose="020B0503020204020204" pitchFamily="34" charset="-122"/>
                <a:ea typeface="微软雅黑" panose="020B0503020204020204" pitchFamily="34" charset="-122"/>
              </a:rPr>
              <a:t>归纳和小结</a:t>
            </a:r>
          </a:p>
        </p:txBody>
      </p:sp>
      <p:cxnSp>
        <p:nvCxnSpPr>
          <p:cNvPr id="19" name="直线连接符 22">
            <a:extLst>
              <a:ext uri="{FF2B5EF4-FFF2-40B4-BE49-F238E27FC236}">
                <a16:creationId xmlns:a16="http://schemas.microsoft.com/office/drawing/2014/main" id="{3FFBAC90-99E5-4147-8D73-641795A496C5}"/>
              </a:ext>
            </a:extLst>
          </p:cNvPr>
          <p:cNvCxnSpPr>
            <a:cxnSpLocks/>
          </p:cNvCxnSpPr>
          <p:nvPr/>
        </p:nvCxnSpPr>
        <p:spPr>
          <a:xfrm flipV="1">
            <a:off x="5984510" y="5781937"/>
            <a:ext cx="4750165" cy="2183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A373F9EC-3429-4360-A709-29F1DE1C4B76}"/>
              </a:ext>
            </a:extLst>
          </p:cNvPr>
          <p:cNvGrpSpPr/>
          <p:nvPr/>
        </p:nvGrpSpPr>
        <p:grpSpPr>
          <a:xfrm>
            <a:off x="1914417" y="2197034"/>
            <a:ext cx="2657474" cy="2463931"/>
            <a:chOff x="1281115" y="2197036"/>
            <a:chExt cx="2657474" cy="2463931"/>
          </a:xfrm>
          <a:solidFill>
            <a:srgbClr val="FC3845"/>
          </a:solidFill>
        </p:grpSpPr>
        <p:grpSp>
          <p:nvGrpSpPr>
            <p:cNvPr id="63" name="组合 18">
              <a:extLst>
                <a:ext uri="{FF2B5EF4-FFF2-40B4-BE49-F238E27FC236}">
                  <a16:creationId xmlns:a16="http://schemas.microsoft.com/office/drawing/2014/main" id="{F9BD69ED-23A8-4663-83E2-FCA3E6FD6E30}"/>
                </a:ext>
              </a:extLst>
            </p:cNvPr>
            <p:cNvGrpSpPr/>
            <p:nvPr/>
          </p:nvGrpSpPr>
          <p:grpSpPr>
            <a:xfrm>
              <a:off x="1635920" y="2197036"/>
              <a:ext cx="1947861" cy="1940713"/>
              <a:chOff x="1709739" y="2636838"/>
              <a:chExt cx="1590160" cy="1584325"/>
            </a:xfrm>
            <a:grpFill/>
            <a:effectLst/>
          </p:grpSpPr>
          <p:sp>
            <p:nvSpPr>
              <p:cNvPr id="65" name="Freeform 6">
                <a:extLst>
                  <a:ext uri="{FF2B5EF4-FFF2-40B4-BE49-F238E27FC236}">
                    <a16:creationId xmlns:a16="http://schemas.microsoft.com/office/drawing/2014/main" id="{6F11F55A-59F9-490F-8BD5-BC231FCDCC9F}"/>
                  </a:ext>
                </a:extLst>
              </p:cNvPr>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66" name="Freeform 7">
                <a:extLst>
                  <a:ext uri="{FF2B5EF4-FFF2-40B4-BE49-F238E27FC236}">
                    <a16:creationId xmlns:a16="http://schemas.microsoft.com/office/drawing/2014/main" id="{D09590AA-A4CD-4ACE-A6EA-BC2F5C51D275}"/>
                  </a:ext>
                </a:extLst>
              </p:cNvPr>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67" name="Freeform 8">
                <a:extLst>
                  <a:ext uri="{FF2B5EF4-FFF2-40B4-BE49-F238E27FC236}">
                    <a16:creationId xmlns:a16="http://schemas.microsoft.com/office/drawing/2014/main" id="{1B6EB3B7-B53D-4D41-A2AB-E98A83D2515F}"/>
                  </a:ext>
                </a:extLst>
              </p:cNvPr>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68" name="Freeform 9">
                <a:extLst>
                  <a:ext uri="{FF2B5EF4-FFF2-40B4-BE49-F238E27FC236}">
                    <a16:creationId xmlns:a16="http://schemas.microsoft.com/office/drawing/2014/main" id="{8CB868E9-2DD2-44DA-A7A8-609065B06DD4}"/>
                  </a:ext>
                </a:extLst>
              </p:cNvPr>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69" name="Freeform 10">
                <a:extLst>
                  <a:ext uri="{FF2B5EF4-FFF2-40B4-BE49-F238E27FC236}">
                    <a16:creationId xmlns:a16="http://schemas.microsoft.com/office/drawing/2014/main" id="{83ECE5B5-EF74-43B1-B55C-6DA7C61EE25F}"/>
                  </a:ext>
                </a:extLst>
              </p:cNvPr>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70" name="Freeform 11">
                <a:extLst>
                  <a:ext uri="{FF2B5EF4-FFF2-40B4-BE49-F238E27FC236}">
                    <a16:creationId xmlns:a16="http://schemas.microsoft.com/office/drawing/2014/main" id="{E575C568-C102-42D3-A810-9925EC7934B9}"/>
                  </a:ext>
                </a:extLst>
              </p:cNvPr>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71" name="Freeform 12">
                <a:extLst>
                  <a:ext uri="{FF2B5EF4-FFF2-40B4-BE49-F238E27FC236}">
                    <a16:creationId xmlns:a16="http://schemas.microsoft.com/office/drawing/2014/main" id="{73DD9F94-BB46-4852-B346-38DCB2B94924}"/>
                  </a:ext>
                </a:extLst>
              </p:cNvPr>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72" name="Freeform 13">
                <a:extLst>
                  <a:ext uri="{FF2B5EF4-FFF2-40B4-BE49-F238E27FC236}">
                    <a16:creationId xmlns:a16="http://schemas.microsoft.com/office/drawing/2014/main" id="{97E86B27-BA0A-4A1D-BB6E-70D87818CD4A}"/>
                  </a:ext>
                </a:extLst>
              </p:cNvPr>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73" name="Freeform 14">
                <a:extLst>
                  <a:ext uri="{FF2B5EF4-FFF2-40B4-BE49-F238E27FC236}">
                    <a16:creationId xmlns:a16="http://schemas.microsoft.com/office/drawing/2014/main" id="{BE72357A-83FC-40A8-A79C-26546F533920}"/>
                  </a:ext>
                </a:extLst>
              </p:cNvPr>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64" name="文本框 63">
              <a:extLst>
                <a:ext uri="{FF2B5EF4-FFF2-40B4-BE49-F238E27FC236}">
                  <a16:creationId xmlns:a16="http://schemas.microsoft.com/office/drawing/2014/main" id="{2617141A-95CD-4E1E-ABF0-EDFE37DB2ADD}"/>
                </a:ext>
              </a:extLst>
            </p:cNvPr>
            <p:cNvSpPr txBox="1"/>
            <p:nvPr/>
          </p:nvSpPr>
          <p:spPr>
            <a:xfrm>
              <a:off x="1281115" y="4137747"/>
              <a:ext cx="2657474" cy="523220"/>
            </a:xfrm>
            <a:prstGeom prst="rect">
              <a:avLst/>
            </a:prstGeom>
            <a:grpFill/>
          </p:spPr>
          <p:txBody>
            <a:bodyPr wrap="square" lIns="91436" tIns="45719" rIns="91436" bIns="45719" rtlCol="0">
              <a:spAutoFit/>
            </a:bodyPr>
            <a:lstStyle/>
            <a:p>
              <a:pPr algn="ctr"/>
              <a:r>
                <a:rPr lang="en-US" altLang="zh-CN" sz="2800" b="1" spc="300" dirty="0">
                  <a:solidFill>
                    <a:srgbClr val="FFFFFF"/>
                  </a:solidFill>
                  <a:ea typeface="微软雅黑" panose="020B0503020204020204" pitchFamily="34" charset="-122"/>
                </a:rPr>
                <a:t>CONTENTS</a:t>
              </a:r>
              <a:endParaRPr lang="zh-HK" altLang="en-US" sz="2800" b="1" spc="300" dirty="0">
                <a:solidFill>
                  <a:srgbClr val="FFFFFF"/>
                </a:solidFill>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2815291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6283BB3E-A4CB-48B5-9728-C6D2DED5121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rcRect l="19897" t="39749" r="19839" b="8501"/>
          <a:stretch>
            <a:fillRect/>
          </a:stretch>
        </p:blipFill>
        <p:spPr>
          <a:xfrm>
            <a:off x="0" y="0"/>
            <a:ext cx="12192000" cy="6288070"/>
          </a:xfrm>
          <a:custGeom>
            <a:avLst/>
            <a:gdLst>
              <a:gd name="connsiteX0" fmla="*/ 0 w 12192000"/>
              <a:gd name="connsiteY0" fmla="*/ 0 h 6288070"/>
              <a:gd name="connsiteX1" fmla="*/ 12192000 w 12192000"/>
              <a:gd name="connsiteY1" fmla="*/ 0 h 6288070"/>
              <a:gd name="connsiteX2" fmla="*/ 12192000 w 12192000"/>
              <a:gd name="connsiteY2" fmla="*/ 4452257 h 6288070"/>
              <a:gd name="connsiteX3" fmla="*/ 8814418 w 12192000"/>
              <a:gd name="connsiteY3" fmla="*/ 5899792 h 6288070"/>
              <a:gd name="connsiteX4" fmla="*/ 8741036 w 12192000"/>
              <a:gd name="connsiteY4" fmla="*/ 5912070 h 6288070"/>
              <a:gd name="connsiteX5" fmla="*/ 3026358 w 12192000"/>
              <a:gd name="connsiteY5" fmla="*/ 6208097 h 6288070"/>
              <a:gd name="connsiteX6" fmla="*/ 521088 w 12192000"/>
              <a:gd name="connsiteY6" fmla="*/ 5684075 h 6288070"/>
              <a:gd name="connsiteX7" fmla="*/ 0 w 12192000"/>
              <a:gd name="connsiteY7" fmla="*/ 5527576 h 628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288070">
                <a:moveTo>
                  <a:pt x="0" y="0"/>
                </a:moveTo>
                <a:lnTo>
                  <a:pt x="12192000" y="0"/>
                </a:lnTo>
                <a:lnTo>
                  <a:pt x="12192000" y="4452257"/>
                </a:lnTo>
                <a:lnTo>
                  <a:pt x="8814418" y="5899792"/>
                </a:lnTo>
                <a:lnTo>
                  <a:pt x="8741036" y="5912070"/>
                </a:lnTo>
                <a:cubicBezTo>
                  <a:pt x="6672268" y="6241851"/>
                  <a:pt x="4584106" y="6393063"/>
                  <a:pt x="3026358" y="6208097"/>
                </a:cubicBezTo>
                <a:cubicBezTo>
                  <a:pt x="2239620" y="6114681"/>
                  <a:pt x="1389294" y="5932687"/>
                  <a:pt x="521088" y="5684075"/>
                </a:cubicBezTo>
                <a:lnTo>
                  <a:pt x="0" y="5527576"/>
                </a:lnTo>
                <a:close/>
              </a:path>
            </a:pathLst>
          </a:custGeom>
        </p:spPr>
      </p:pic>
      <p:sp>
        <p:nvSpPr>
          <p:cNvPr id="25" name="任意多边形: 形状 24">
            <a:extLst>
              <a:ext uri="{FF2B5EF4-FFF2-40B4-BE49-F238E27FC236}">
                <a16:creationId xmlns:a16="http://schemas.microsoft.com/office/drawing/2014/main" id="{5AE47D65-89AC-4FF3-AFBA-80C3A398180B}"/>
              </a:ext>
            </a:extLst>
          </p:cNvPr>
          <p:cNvSpPr/>
          <p:nvPr/>
        </p:nvSpPr>
        <p:spPr>
          <a:xfrm>
            <a:off x="1" y="2"/>
            <a:ext cx="12186115" cy="5991217"/>
          </a:xfrm>
          <a:custGeom>
            <a:avLst/>
            <a:gdLst>
              <a:gd name="connsiteX0" fmla="*/ 0 w 12186115"/>
              <a:gd name="connsiteY0" fmla="*/ 0 h 5991217"/>
              <a:gd name="connsiteX1" fmla="*/ 12186115 w 12186115"/>
              <a:gd name="connsiteY1" fmla="*/ 0 h 5991217"/>
              <a:gd name="connsiteX2" fmla="*/ 12186115 w 12186115"/>
              <a:gd name="connsiteY2" fmla="*/ 3702494 h 5991217"/>
              <a:gd name="connsiteX3" fmla="*/ 12171271 w 12186115"/>
              <a:gd name="connsiteY3" fmla="*/ 3716684 h 5991217"/>
              <a:gd name="connsiteX4" fmla="*/ 11173463 w 12186115"/>
              <a:gd name="connsiteY4" fmla="*/ 4586996 h 5991217"/>
              <a:gd name="connsiteX5" fmla="*/ 10036359 w 12186115"/>
              <a:gd name="connsiteY5" fmla="*/ 5183037 h 5991217"/>
              <a:gd name="connsiteX6" fmla="*/ 9889696 w 12186115"/>
              <a:gd name="connsiteY6" fmla="*/ 5241136 h 5991217"/>
              <a:gd name="connsiteX7" fmla="*/ 9495671 w 12186115"/>
              <a:gd name="connsiteY7" fmla="*/ 5378233 h 5991217"/>
              <a:gd name="connsiteX8" fmla="*/ 6433289 w 12186115"/>
              <a:gd name="connsiteY8" fmla="*/ 5988099 h 5991217"/>
              <a:gd name="connsiteX9" fmla="*/ 6413985 w 12186115"/>
              <a:gd name="connsiteY9" fmla="*/ 5989445 h 5991217"/>
              <a:gd name="connsiteX10" fmla="*/ 6338440 w 12186115"/>
              <a:gd name="connsiteY10" fmla="*/ 5990987 h 5991217"/>
              <a:gd name="connsiteX11" fmla="*/ 2263684 w 12186115"/>
              <a:gd name="connsiteY11" fmla="*/ 5614093 h 5991217"/>
              <a:gd name="connsiteX12" fmla="*/ 205934 w 12186115"/>
              <a:gd name="connsiteY12" fmla="*/ 4954485 h 5991217"/>
              <a:gd name="connsiteX13" fmla="*/ 0 w 12186115"/>
              <a:gd name="connsiteY13" fmla="*/ 4872758 h 59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6115" h="5991217">
                <a:moveTo>
                  <a:pt x="0" y="0"/>
                </a:moveTo>
                <a:lnTo>
                  <a:pt x="12186115" y="0"/>
                </a:lnTo>
                <a:lnTo>
                  <a:pt x="12186115" y="3702494"/>
                </a:lnTo>
                <a:lnTo>
                  <a:pt x="12171271" y="3716684"/>
                </a:lnTo>
                <a:cubicBezTo>
                  <a:pt x="11867570" y="4000806"/>
                  <a:pt x="11534787" y="4293325"/>
                  <a:pt x="11173463" y="4586996"/>
                </a:cubicBezTo>
                <a:cubicBezTo>
                  <a:pt x="10817425" y="4819070"/>
                  <a:pt x="10431184" y="5016025"/>
                  <a:pt x="10036359" y="5183037"/>
                </a:cubicBezTo>
                <a:lnTo>
                  <a:pt x="9889696" y="5241136"/>
                </a:lnTo>
                <a:lnTo>
                  <a:pt x="9495671" y="5378233"/>
                </a:lnTo>
                <a:cubicBezTo>
                  <a:pt x="8041250" y="5852657"/>
                  <a:pt x="6665204" y="5970901"/>
                  <a:pt x="6433289" y="5988099"/>
                </a:cubicBezTo>
                <a:lnTo>
                  <a:pt x="6413985" y="5989445"/>
                </a:lnTo>
                <a:lnTo>
                  <a:pt x="6338440" y="5990987"/>
                </a:lnTo>
                <a:cubicBezTo>
                  <a:pt x="5341902" y="5998239"/>
                  <a:pt x="3336124" y="5833194"/>
                  <a:pt x="2263684" y="5614093"/>
                </a:cubicBezTo>
                <a:cubicBezTo>
                  <a:pt x="1728618" y="5521840"/>
                  <a:pt x="900393" y="5226631"/>
                  <a:pt x="205934" y="4954485"/>
                </a:cubicBezTo>
                <a:lnTo>
                  <a:pt x="0" y="4872758"/>
                </a:lnTo>
                <a:close/>
              </a:path>
            </a:pathLst>
          </a:custGeom>
          <a:gradFill flip="none" rotWithShape="1">
            <a:gsLst>
              <a:gs pos="39000">
                <a:schemeClr val="bg1">
                  <a:alpha val="9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9" name="任意多边形: 形状 28">
            <a:extLst>
              <a:ext uri="{FF2B5EF4-FFF2-40B4-BE49-F238E27FC236}">
                <a16:creationId xmlns:a16="http://schemas.microsoft.com/office/drawing/2014/main" id="{DDDBBAA6-09DC-4F51-97EE-1C8ED9F3F0B7}"/>
              </a:ext>
            </a:extLst>
          </p:cNvPr>
          <p:cNvSpPr/>
          <p:nvPr/>
        </p:nvSpPr>
        <p:spPr>
          <a:xfrm>
            <a:off x="-11770" y="3829627"/>
            <a:ext cx="12203770" cy="2370707"/>
          </a:xfrm>
          <a:custGeom>
            <a:avLst/>
            <a:gdLst>
              <a:gd name="connsiteX0" fmla="*/ 7683518 w 12203770"/>
              <a:gd name="connsiteY0" fmla="*/ 2108377 h 2370707"/>
              <a:gd name="connsiteX1" fmla="*/ 7660480 w 12203770"/>
              <a:gd name="connsiteY1" fmla="*/ 2114031 h 2370707"/>
              <a:gd name="connsiteX2" fmla="*/ 7690980 w 12203770"/>
              <a:gd name="connsiteY2" fmla="*/ 2112195 h 2370707"/>
              <a:gd name="connsiteX3" fmla="*/ 12203770 w 12203770"/>
              <a:gd name="connsiteY3" fmla="*/ 0 h 2370707"/>
              <a:gd name="connsiteX4" fmla="*/ 12203770 w 12203770"/>
              <a:gd name="connsiteY4" fmla="*/ 1239386 h 2370707"/>
              <a:gd name="connsiteX5" fmla="*/ 12010887 w 12203770"/>
              <a:gd name="connsiteY5" fmla="*/ 1311106 h 2370707"/>
              <a:gd name="connsiteX6" fmla="*/ 10069791 w 12203770"/>
              <a:gd name="connsiteY6" fmla="*/ 1878770 h 2370707"/>
              <a:gd name="connsiteX7" fmla="*/ 9555650 w 12203770"/>
              <a:gd name="connsiteY7" fmla="*/ 1970633 h 2370707"/>
              <a:gd name="connsiteX8" fmla="*/ 9552266 w 12203770"/>
              <a:gd name="connsiteY8" fmla="*/ 1970955 h 2370707"/>
              <a:gd name="connsiteX9" fmla="*/ 9332751 w 12203770"/>
              <a:gd name="connsiteY9" fmla="*/ 2007499 h 2370707"/>
              <a:gd name="connsiteX10" fmla="*/ 5239845 w 12203770"/>
              <a:gd name="connsiteY10" fmla="*/ 2362584 h 2370707"/>
              <a:gd name="connsiteX11" fmla="*/ 146624 w 12203770"/>
              <a:gd name="connsiteY11" fmla="*/ 1834826 h 2370707"/>
              <a:gd name="connsiteX12" fmla="*/ 0 w 12203770"/>
              <a:gd name="connsiteY12" fmla="*/ 1800918 h 2370707"/>
              <a:gd name="connsiteX13" fmla="*/ 0 w 12203770"/>
              <a:gd name="connsiteY13" fmla="*/ 1038461 h 2370707"/>
              <a:gd name="connsiteX14" fmla="*/ 217704 w 12203770"/>
              <a:gd name="connsiteY14" fmla="*/ 1124859 h 2370707"/>
              <a:gd name="connsiteX15" fmla="*/ 2275454 w 12203770"/>
              <a:gd name="connsiteY15" fmla="*/ 1784467 h 2370707"/>
              <a:gd name="connsiteX16" fmla="*/ 6350210 w 12203770"/>
              <a:gd name="connsiteY16" fmla="*/ 2161361 h 2370707"/>
              <a:gd name="connsiteX17" fmla="*/ 6425755 w 12203770"/>
              <a:gd name="connsiteY17" fmla="*/ 2159819 h 2370707"/>
              <a:gd name="connsiteX18" fmla="*/ 6445059 w 12203770"/>
              <a:gd name="connsiteY18" fmla="*/ 2158473 h 2370707"/>
              <a:gd name="connsiteX19" fmla="*/ 11439233 w 12203770"/>
              <a:gd name="connsiteY19" fmla="*/ 656932 h 2370707"/>
              <a:gd name="connsiteX20" fmla="*/ 12123666 w 12203770"/>
              <a:gd name="connsiteY20" fmla="*/ 73273 h 237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203770" h="2370707">
                <a:moveTo>
                  <a:pt x="7683518" y="2108377"/>
                </a:moveTo>
                <a:lnTo>
                  <a:pt x="7660480" y="2114031"/>
                </a:lnTo>
                <a:lnTo>
                  <a:pt x="7690980" y="2112195"/>
                </a:lnTo>
                <a:close/>
                <a:moveTo>
                  <a:pt x="12203770" y="0"/>
                </a:moveTo>
                <a:lnTo>
                  <a:pt x="12203770" y="1239386"/>
                </a:lnTo>
                <a:lnTo>
                  <a:pt x="12010887" y="1311106"/>
                </a:lnTo>
                <a:cubicBezTo>
                  <a:pt x="10976490" y="1690395"/>
                  <a:pt x="10577389" y="1755559"/>
                  <a:pt x="10069791" y="1878770"/>
                </a:cubicBezTo>
                <a:cubicBezTo>
                  <a:pt x="9866753" y="1928055"/>
                  <a:pt x="9699395" y="1954608"/>
                  <a:pt x="9555650" y="1970633"/>
                </a:cubicBezTo>
                <a:lnTo>
                  <a:pt x="9552266" y="1970955"/>
                </a:lnTo>
                <a:lnTo>
                  <a:pt x="9332751" y="2007499"/>
                </a:lnTo>
                <a:cubicBezTo>
                  <a:pt x="8340213" y="2169142"/>
                  <a:pt x="6547785" y="2418961"/>
                  <a:pt x="5239845" y="2362584"/>
                </a:cubicBezTo>
                <a:cubicBezTo>
                  <a:pt x="2508137" y="2289295"/>
                  <a:pt x="1514144" y="2145630"/>
                  <a:pt x="146624" y="1834826"/>
                </a:cubicBezTo>
                <a:lnTo>
                  <a:pt x="0" y="1800918"/>
                </a:lnTo>
                <a:lnTo>
                  <a:pt x="0" y="1038461"/>
                </a:lnTo>
                <a:lnTo>
                  <a:pt x="217704" y="1124859"/>
                </a:lnTo>
                <a:cubicBezTo>
                  <a:pt x="912163" y="1397005"/>
                  <a:pt x="1740388" y="1692214"/>
                  <a:pt x="2275454" y="1784467"/>
                </a:cubicBezTo>
                <a:cubicBezTo>
                  <a:pt x="3347894" y="2003568"/>
                  <a:pt x="5353672" y="2168613"/>
                  <a:pt x="6350210" y="2161361"/>
                </a:cubicBezTo>
                <a:lnTo>
                  <a:pt x="6425755" y="2159819"/>
                </a:lnTo>
                <a:lnTo>
                  <a:pt x="6445059" y="2158473"/>
                </a:lnTo>
                <a:cubicBezTo>
                  <a:pt x="6782389" y="2133458"/>
                  <a:pt x="9540362" y="1894658"/>
                  <a:pt x="11439233" y="656932"/>
                </a:cubicBezTo>
                <a:cubicBezTo>
                  <a:pt x="11680116" y="461151"/>
                  <a:pt x="11908313" y="265883"/>
                  <a:pt x="12123666" y="73273"/>
                </a:cubicBezTo>
                <a:close/>
              </a:path>
            </a:pathLst>
          </a:custGeom>
          <a:gradFill>
            <a:gsLst>
              <a:gs pos="0">
                <a:schemeClr val="accent2">
                  <a:lumMod val="20000"/>
                  <a:lumOff val="80000"/>
                </a:schemeClr>
              </a:gs>
              <a:gs pos="15000">
                <a:schemeClr val="accent2">
                  <a:lumMod val="20000"/>
                  <a:lumOff val="80000"/>
                </a:schemeClr>
              </a:gs>
              <a:gs pos="100000">
                <a:schemeClr val="accent2"/>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任意多边形: 形状 27">
            <a:extLst>
              <a:ext uri="{FF2B5EF4-FFF2-40B4-BE49-F238E27FC236}">
                <a16:creationId xmlns:a16="http://schemas.microsoft.com/office/drawing/2014/main" id="{5F96DA4F-B1AB-48D1-8F7D-93BA0EBAEB88}"/>
              </a:ext>
            </a:extLst>
          </p:cNvPr>
          <p:cNvSpPr/>
          <p:nvPr/>
        </p:nvSpPr>
        <p:spPr>
          <a:xfrm>
            <a:off x="0" y="3696868"/>
            <a:ext cx="12192000" cy="2603903"/>
          </a:xfrm>
          <a:custGeom>
            <a:avLst/>
            <a:gdLst>
              <a:gd name="connsiteX0" fmla="*/ 7417749 w 12192000"/>
              <a:gd name="connsiteY0" fmla="*/ 2341573 h 2603903"/>
              <a:gd name="connsiteX1" fmla="*/ 7394711 w 12192000"/>
              <a:gd name="connsiteY1" fmla="*/ 2347227 h 2603903"/>
              <a:gd name="connsiteX2" fmla="*/ 7425210 w 12192000"/>
              <a:gd name="connsiteY2" fmla="*/ 2345391 h 2603903"/>
              <a:gd name="connsiteX3" fmla="*/ 12192000 w 12192000"/>
              <a:gd name="connsiteY3" fmla="*/ 0 h 2603903"/>
              <a:gd name="connsiteX4" fmla="*/ 12192000 w 12192000"/>
              <a:gd name="connsiteY4" fmla="*/ 1383085 h 2603903"/>
              <a:gd name="connsiteX5" fmla="*/ 11960687 w 12192000"/>
              <a:gd name="connsiteY5" fmla="*/ 1464146 h 2603903"/>
              <a:gd name="connsiteX6" fmla="*/ 9804021 w 12192000"/>
              <a:gd name="connsiteY6" fmla="*/ 2111966 h 2603903"/>
              <a:gd name="connsiteX7" fmla="*/ 9289880 w 12192000"/>
              <a:gd name="connsiteY7" fmla="*/ 2203829 h 2603903"/>
              <a:gd name="connsiteX8" fmla="*/ 9286496 w 12192000"/>
              <a:gd name="connsiteY8" fmla="*/ 2204151 h 2603903"/>
              <a:gd name="connsiteX9" fmla="*/ 9066981 w 12192000"/>
              <a:gd name="connsiteY9" fmla="*/ 2240695 h 2603903"/>
              <a:gd name="connsiteX10" fmla="*/ 4974076 w 12192000"/>
              <a:gd name="connsiteY10" fmla="*/ 2595780 h 2603903"/>
              <a:gd name="connsiteX11" fmla="*/ 190766 w 12192000"/>
              <a:gd name="connsiteY11" fmla="*/ 2136823 h 2603903"/>
              <a:gd name="connsiteX12" fmla="*/ 0 w 12192000"/>
              <a:gd name="connsiteY12" fmla="*/ 2094472 h 2603903"/>
              <a:gd name="connsiteX13" fmla="*/ 0 w 12192000"/>
              <a:gd name="connsiteY13" fmla="*/ 1376319 h 2603903"/>
              <a:gd name="connsiteX14" fmla="*/ 491189 w 12192000"/>
              <a:gd name="connsiteY14" fmla="*/ 1562957 h 2603903"/>
              <a:gd name="connsiteX15" fmla="*/ 2009684 w 12192000"/>
              <a:gd name="connsiteY15" fmla="*/ 2017663 h 2603903"/>
              <a:gd name="connsiteX16" fmla="*/ 6084439 w 12192000"/>
              <a:gd name="connsiteY16" fmla="*/ 2394557 h 2603903"/>
              <a:gd name="connsiteX17" fmla="*/ 6159987 w 12192000"/>
              <a:gd name="connsiteY17" fmla="*/ 2393015 h 2603903"/>
              <a:gd name="connsiteX18" fmla="*/ 6179290 w 12192000"/>
              <a:gd name="connsiteY18" fmla="*/ 2391669 h 2603903"/>
              <a:gd name="connsiteX19" fmla="*/ 11173463 w 12192000"/>
              <a:gd name="connsiteY19" fmla="*/ 890128 h 2603903"/>
              <a:gd name="connsiteX20" fmla="*/ 12171271 w 12192000"/>
              <a:gd name="connsiteY20" fmla="*/ 19816 h 260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2603903">
                <a:moveTo>
                  <a:pt x="7417749" y="2341573"/>
                </a:moveTo>
                <a:lnTo>
                  <a:pt x="7394711" y="2347227"/>
                </a:lnTo>
                <a:lnTo>
                  <a:pt x="7425210" y="2345391"/>
                </a:lnTo>
                <a:close/>
                <a:moveTo>
                  <a:pt x="12192000" y="0"/>
                </a:moveTo>
                <a:lnTo>
                  <a:pt x="12192000" y="1383085"/>
                </a:lnTo>
                <a:lnTo>
                  <a:pt x="11960687" y="1464146"/>
                </a:lnTo>
                <a:cubicBezTo>
                  <a:pt x="10763451" y="1915160"/>
                  <a:pt x="10345459" y="1980541"/>
                  <a:pt x="9804021" y="2111966"/>
                </a:cubicBezTo>
                <a:cubicBezTo>
                  <a:pt x="9600983" y="2161251"/>
                  <a:pt x="9433625" y="2187804"/>
                  <a:pt x="9289880" y="2203829"/>
                </a:cubicBezTo>
                <a:lnTo>
                  <a:pt x="9286496" y="2204151"/>
                </a:lnTo>
                <a:lnTo>
                  <a:pt x="9066981" y="2240695"/>
                </a:lnTo>
                <a:cubicBezTo>
                  <a:pt x="8074443" y="2402338"/>
                  <a:pt x="6282015" y="2652157"/>
                  <a:pt x="4974076" y="2595780"/>
                </a:cubicBezTo>
                <a:cubicBezTo>
                  <a:pt x="2452498" y="2528129"/>
                  <a:pt x="1411578" y="2400512"/>
                  <a:pt x="190766" y="2136823"/>
                </a:cubicBezTo>
                <a:lnTo>
                  <a:pt x="0" y="2094472"/>
                </a:lnTo>
                <a:lnTo>
                  <a:pt x="0" y="1376319"/>
                </a:lnTo>
                <a:lnTo>
                  <a:pt x="491189" y="1562957"/>
                </a:lnTo>
                <a:cubicBezTo>
                  <a:pt x="1042183" y="1765121"/>
                  <a:pt x="1608385" y="1948473"/>
                  <a:pt x="2009684" y="2017663"/>
                </a:cubicBezTo>
                <a:cubicBezTo>
                  <a:pt x="3082124" y="2236764"/>
                  <a:pt x="5087901" y="2401809"/>
                  <a:pt x="6084439" y="2394557"/>
                </a:cubicBezTo>
                <a:lnTo>
                  <a:pt x="6159987" y="2393015"/>
                </a:lnTo>
                <a:lnTo>
                  <a:pt x="6179290" y="2391669"/>
                </a:lnTo>
                <a:cubicBezTo>
                  <a:pt x="6516618" y="2366654"/>
                  <a:pt x="9274592" y="2127854"/>
                  <a:pt x="11173463" y="890128"/>
                </a:cubicBezTo>
                <a:cubicBezTo>
                  <a:pt x="11534787" y="596457"/>
                  <a:pt x="11867570" y="303938"/>
                  <a:pt x="12171271" y="19816"/>
                </a:cubicBezTo>
                <a:close/>
              </a:path>
            </a:pathLst>
          </a:custGeom>
          <a:gradFill>
            <a:gsLst>
              <a:gs pos="0">
                <a:schemeClr val="accent1">
                  <a:lumMod val="20000"/>
                  <a:lumOff val="80000"/>
                </a:schemeClr>
              </a:gs>
              <a:gs pos="15000">
                <a:schemeClr val="accent1">
                  <a:lumMod val="20000"/>
                  <a:lumOff val="80000"/>
                </a:schemeClr>
              </a:gs>
              <a:gs pos="100000">
                <a:schemeClr val="accent1"/>
              </a:gs>
            </a:gsLst>
            <a:lin ang="5400000" scaled="0"/>
          </a:gradFill>
          <a:ln w="819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1402192C-A73E-4619-96B0-9948A4D82F3A}"/>
              </a:ext>
            </a:extLst>
          </p:cNvPr>
          <p:cNvSpPr/>
          <p:nvPr/>
        </p:nvSpPr>
        <p:spPr>
          <a:xfrm>
            <a:off x="5291513" y="4933057"/>
            <a:ext cx="1606550" cy="369332"/>
          </a:xfrm>
          <a:prstGeom prst="rect">
            <a:avLst/>
          </a:prstGeom>
        </p:spPr>
        <p:txBody>
          <a:bodyPr wrap="square">
            <a:spAutoFit/>
          </a:bodyPr>
          <a:lstStyle/>
          <a:p>
            <a:pPr algn="dist"/>
            <a:r>
              <a:rPr lang="en-US" altLang="zh-CN" dirty="0">
                <a:solidFill>
                  <a:schemeClr val="tx2">
                    <a:lumMod val="75000"/>
                  </a:schemeClr>
                </a:solidFill>
              </a:rPr>
              <a:t>2020.06.24</a:t>
            </a:r>
            <a:endParaRPr lang="zh-CN" altLang="en-US" dirty="0">
              <a:solidFill>
                <a:schemeClr val="tx2">
                  <a:lumMod val="75000"/>
                </a:schemeClr>
              </a:solidFill>
            </a:endParaRPr>
          </a:p>
        </p:txBody>
      </p:sp>
      <p:cxnSp>
        <p:nvCxnSpPr>
          <p:cNvPr id="26" name="直接连接符 25">
            <a:extLst>
              <a:ext uri="{FF2B5EF4-FFF2-40B4-BE49-F238E27FC236}">
                <a16:creationId xmlns:a16="http://schemas.microsoft.com/office/drawing/2014/main" id="{10DD7537-ABE4-45AE-891E-A92317EEEE09}"/>
              </a:ext>
            </a:extLst>
          </p:cNvPr>
          <p:cNvCxnSpPr>
            <a:cxnSpLocks/>
          </p:cNvCxnSpPr>
          <p:nvPr/>
        </p:nvCxnSpPr>
        <p:spPr>
          <a:xfrm>
            <a:off x="5881214" y="3913610"/>
            <a:ext cx="42957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0AE90DD-FEA9-4AD0-9F1F-2130FB436319}"/>
              </a:ext>
            </a:extLst>
          </p:cNvPr>
          <p:cNvSpPr/>
          <p:nvPr/>
        </p:nvSpPr>
        <p:spPr>
          <a:xfrm>
            <a:off x="2444750" y="3248745"/>
            <a:ext cx="7188200" cy="461665"/>
          </a:xfrm>
          <a:prstGeom prst="rect">
            <a:avLst/>
          </a:prstGeom>
        </p:spPr>
        <p:txBody>
          <a:bodyPr wrap="square">
            <a:spAutoFit/>
          </a:bodyPr>
          <a:lstStyle/>
          <a:p>
            <a:pPr algn="dist"/>
            <a:r>
              <a:rPr lang="en-US" altLang="zh-CN" sz="2400" dirty="0">
                <a:solidFill>
                  <a:schemeClr val="tx2">
                    <a:lumMod val="75000"/>
                  </a:schemeClr>
                </a:solidFill>
                <a:latin typeface="Arial" panose="020B0604020202020204" pitchFamily="34" charset="0"/>
                <a:cs typeface="Arial" panose="020B0604020202020204" pitchFamily="34" charset="0"/>
              </a:rPr>
              <a:t>THANK YOU FOR WATCHING</a:t>
            </a:r>
            <a:endParaRPr lang="zh-CN" altLang="en-US" sz="2400" dirty="0">
              <a:solidFill>
                <a:schemeClr val="tx2">
                  <a:lumMod val="75000"/>
                </a:schemeClr>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B8080C57-CB7F-45E0-B831-66F66312F59B}"/>
              </a:ext>
            </a:extLst>
          </p:cNvPr>
          <p:cNvSpPr txBox="1"/>
          <p:nvPr/>
        </p:nvSpPr>
        <p:spPr>
          <a:xfrm>
            <a:off x="2244363" y="1808621"/>
            <a:ext cx="7703275" cy="1446550"/>
          </a:xfrm>
          <a:prstGeom prst="rect">
            <a:avLst/>
          </a:prstGeom>
          <a:noFill/>
        </p:spPr>
        <p:txBody>
          <a:bodyPr wrap="square" rtlCol="0">
            <a:spAutoFit/>
          </a:bodyPr>
          <a:lstStyle/>
          <a:p>
            <a:pPr algn="ctr"/>
            <a:r>
              <a:rPr lang="zh-CN" altLang="en-US" sz="8800" b="1" spc="600" dirty="0">
                <a:solidFill>
                  <a:schemeClr val="accent1"/>
                </a:solidFill>
                <a:latin typeface="+mn-ea"/>
              </a:rPr>
              <a:t>感谢您的观看</a:t>
            </a:r>
          </a:p>
        </p:txBody>
      </p:sp>
      <p:sp>
        <p:nvSpPr>
          <p:cNvPr id="2" name="灯片编号占位符 1">
            <a:extLst>
              <a:ext uri="{FF2B5EF4-FFF2-40B4-BE49-F238E27FC236}">
                <a16:creationId xmlns:a16="http://schemas.microsoft.com/office/drawing/2014/main" id="{1B3DA021-867E-4A6A-AB7E-CF733437390E}"/>
              </a:ext>
            </a:extLst>
          </p:cNvPr>
          <p:cNvSpPr>
            <a:spLocks noGrp="1"/>
          </p:cNvSpPr>
          <p:nvPr>
            <p:ph type="sldNum" sz="quarter" idx="12"/>
          </p:nvPr>
        </p:nvSpPr>
        <p:spPr/>
        <p:txBody>
          <a:bodyPr/>
          <a:lstStyle/>
          <a:p>
            <a:fld id="{6B5BFEB1-8843-4D97-A3A4-D6DB87A2889D}" type="slidenum">
              <a:rPr lang="zh-CN" altLang="en-US" smtClean="0"/>
              <a:t>20</a:t>
            </a:fld>
            <a:endParaRPr lang="zh-CN" altLang="en-US"/>
          </a:p>
        </p:txBody>
      </p:sp>
      <p:pic>
        <p:nvPicPr>
          <p:cNvPr id="4" name="图片 3">
            <a:extLst>
              <a:ext uri="{FF2B5EF4-FFF2-40B4-BE49-F238E27FC236}">
                <a16:creationId xmlns:a16="http://schemas.microsoft.com/office/drawing/2014/main" id="{38884259-E3DD-42EF-96EF-367117FE5F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505114"/>
            <a:ext cx="1409700" cy="1409700"/>
          </a:xfrm>
          <a:prstGeom prst="rect">
            <a:avLst/>
          </a:prstGeom>
        </p:spPr>
      </p:pic>
    </p:spTree>
    <p:extLst>
      <p:ext uri="{BB962C8B-B14F-4D97-AF65-F5344CB8AC3E}">
        <p14:creationId xmlns:p14="http://schemas.microsoft.com/office/powerpoint/2010/main" val="2473939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920DDDF-DC91-440D-B39E-1C761DDEAAF4}"/>
              </a:ext>
            </a:extLst>
          </p:cNvPr>
          <p:cNvGrpSpPr/>
          <p:nvPr/>
        </p:nvGrpSpPr>
        <p:grpSpPr>
          <a:xfrm>
            <a:off x="3078999" y="1696052"/>
            <a:ext cx="6034794" cy="2448314"/>
            <a:chOff x="3078999" y="1696052"/>
            <a:chExt cx="6034794" cy="2448314"/>
          </a:xfrm>
        </p:grpSpPr>
        <p:sp>
          <p:nvSpPr>
            <p:cNvPr id="16" name="文本框 15">
              <a:extLst>
                <a:ext uri="{FF2B5EF4-FFF2-40B4-BE49-F238E27FC236}">
                  <a16:creationId xmlns:a16="http://schemas.microsoft.com/office/drawing/2014/main" id="{72902D3E-37D9-4254-8368-082ABD3934C0}"/>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01</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17" name="文本占位符 39">
              <a:extLst>
                <a:ext uri="{FF2B5EF4-FFF2-40B4-BE49-F238E27FC236}">
                  <a16:creationId xmlns:a16="http://schemas.microsoft.com/office/drawing/2014/main" id="{8D5176F4-821C-4BD1-84A8-D1E8AA807391}"/>
                </a:ext>
              </a:extLst>
            </p:cNvPr>
            <p:cNvSpPr txBox="1">
              <a:spLocks/>
            </p:cNvSpPr>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选题背景与意义</a:t>
              </a:r>
            </a:p>
          </p:txBody>
        </p:sp>
        <p:sp>
          <p:nvSpPr>
            <p:cNvPr id="18" name="文本框 17">
              <a:extLst>
                <a:ext uri="{FF2B5EF4-FFF2-40B4-BE49-F238E27FC236}">
                  <a16:creationId xmlns:a16="http://schemas.microsoft.com/office/drawing/2014/main" id="{C4D50CE2-73E5-49B2-A9C9-72B944C4B12C}"/>
                </a:ext>
              </a:extLst>
            </p:cNvPr>
            <p:cNvSpPr txBox="1"/>
            <p:nvPr/>
          </p:nvSpPr>
          <p:spPr>
            <a:xfrm>
              <a:off x="3123235" y="3836589"/>
              <a:ext cx="5990558" cy="307777"/>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Background and Purpose</a:t>
              </a:r>
              <a:endParaRPr kumimoji="1" lang="zh-CN" altLang="en-US" sz="2000" dirty="0">
                <a:solidFill>
                  <a:schemeClr val="tx2"/>
                </a:solidFill>
              </a:endParaRPr>
            </a:p>
          </p:txBody>
        </p:sp>
      </p:grpSp>
    </p:spTree>
    <p:extLst>
      <p:ext uri="{BB962C8B-B14F-4D97-AF65-F5344CB8AC3E}">
        <p14:creationId xmlns:p14="http://schemas.microsoft.com/office/powerpoint/2010/main" val="2016008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a:extLst>
              <a:ext uri="{FF2B5EF4-FFF2-40B4-BE49-F238E27FC236}">
                <a16:creationId xmlns:a16="http://schemas.microsoft.com/office/drawing/2014/main" id="{A86E41FA-F01A-4953-84DB-85CC2E86A80A}"/>
              </a:ext>
            </a:extLst>
          </p:cNvPr>
          <p:cNvSpPr>
            <a:spLocks noGrp="1"/>
          </p:cNvSpPr>
          <p:nvPr>
            <p:ph type="title"/>
          </p:nvPr>
        </p:nvSpPr>
        <p:spPr/>
        <p:txBody>
          <a:bodyPr/>
          <a:lstStyle/>
          <a:p>
            <a:r>
              <a:rPr lang="zh-CN" altLang="en-US" dirty="0"/>
              <a:t>选题背景与意义</a:t>
            </a:r>
          </a:p>
        </p:txBody>
      </p:sp>
      <p:sp>
        <p:nvSpPr>
          <p:cNvPr id="2" name="矩形 1">
            <a:extLst>
              <a:ext uri="{FF2B5EF4-FFF2-40B4-BE49-F238E27FC236}">
                <a16:creationId xmlns:a16="http://schemas.microsoft.com/office/drawing/2014/main" id="{EA3759D0-0DEF-4DDC-B51E-544E3DAE9DDD}"/>
              </a:ext>
            </a:extLst>
          </p:cNvPr>
          <p:cNvSpPr/>
          <p:nvPr/>
        </p:nvSpPr>
        <p:spPr>
          <a:xfrm>
            <a:off x="1189695" y="1923743"/>
            <a:ext cx="2998839" cy="3765755"/>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70165054-26FC-4C8E-BEF6-F38E660FD4DD}"/>
              </a:ext>
            </a:extLst>
          </p:cNvPr>
          <p:cNvCxnSpPr/>
          <p:nvPr/>
        </p:nvCxnSpPr>
        <p:spPr>
          <a:xfrm>
            <a:off x="1189694" y="1923732"/>
            <a:ext cx="299883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0224448-23DB-4145-BAF2-824D5FBDDC62}"/>
              </a:ext>
            </a:extLst>
          </p:cNvPr>
          <p:cNvSpPr/>
          <p:nvPr/>
        </p:nvSpPr>
        <p:spPr>
          <a:xfrm>
            <a:off x="4729314" y="1451795"/>
            <a:ext cx="2998839" cy="3765755"/>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C8D108E6-6EDB-4845-8C33-E5D6B4D6F5B4}"/>
              </a:ext>
            </a:extLst>
          </p:cNvPr>
          <p:cNvCxnSpPr/>
          <p:nvPr/>
        </p:nvCxnSpPr>
        <p:spPr>
          <a:xfrm>
            <a:off x="4729313" y="1451784"/>
            <a:ext cx="29988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61F24C42-FDF9-4248-9F68-35EAEFABA836}"/>
              </a:ext>
            </a:extLst>
          </p:cNvPr>
          <p:cNvSpPr/>
          <p:nvPr/>
        </p:nvSpPr>
        <p:spPr>
          <a:xfrm>
            <a:off x="8268933" y="1923743"/>
            <a:ext cx="2998839" cy="3765755"/>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A6B7B64-7E2F-4C3F-BDE5-9833B5AB467E}"/>
              </a:ext>
            </a:extLst>
          </p:cNvPr>
          <p:cNvCxnSpPr/>
          <p:nvPr/>
        </p:nvCxnSpPr>
        <p:spPr>
          <a:xfrm>
            <a:off x="8268932" y="1923732"/>
            <a:ext cx="299883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640C03C-D3CF-4DEB-A237-DFB00814D340}"/>
              </a:ext>
            </a:extLst>
          </p:cNvPr>
          <p:cNvSpPr txBox="1"/>
          <p:nvPr/>
        </p:nvSpPr>
        <p:spPr>
          <a:xfrm>
            <a:off x="1704271" y="2928007"/>
            <a:ext cx="1969688"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数控技术</a:t>
            </a:r>
          </a:p>
        </p:txBody>
      </p:sp>
      <p:sp>
        <p:nvSpPr>
          <p:cNvPr id="25" name="矩形 24">
            <a:extLst>
              <a:ext uri="{FF2B5EF4-FFF2-40B4-BE49-F238E27FC236}">
                <a16:creationId xmlns:a16="http://schemas.microsoft.com/office/drawing/2014/main" id="{8E7F72D2-0636-40FA-8564-B474BD61ED17}"/>
              </a:ext>
            </a:extLst>
          </p:cNvPr>
          <p:cNvSpPr/>
          <p:nvPr/>
        </p:nvSpPr>
        <p:spPr>
          <a:xfrm>
            <a:off x="1211785" y="3422794"/>
            <a:ext cx="2954655" cy="1601529"/>
          </a:xfrm>
          <a:prstGeom prst="rect">
            <a:avLst/>
          </a:prstGeom>
        </p:spPr>
        <p:txBody>
          <a:bodyPr wrap="none">
            <a:spAutoFit/>
          </a:bodyPr>
          <a:lstStyle/>
          <a:p>
            <a:pPr>
              <a:lnSpc>
                <a:spcPct val="140000"/>
              </a:lnSpc>
            </a:pPr>
            <a:r>
              <a:rPr lang="zh-CN" altLang="en-US" dirty="0">
                <a:solidFill>
                  <a:schemeClr val="tx2">
                    <a:lumMod val="75000"/>
                  </a:schemeClr>
                </a:solidFill>
                <a:latin typeface="+mn-ea"/>
              </a:rPr>
              <a:t>指用数字信息对机械运动和</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工作过程进行控制的技术，</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具有高精度、高效率、柔性</a:t>
            </a:r>
            <a:endParaRPr lang="en-US" altLang="zh-CN" dirty="0">
              <a:solidFill>
                <a:schemeClr val="tx2">
                  <a:lumMod val="75000"/>
                </a:schemeClr>
              </a:solidFill>
              <a:latin typeface="+mn-ea"/>
            </a:endParaRPr>
          </a:p>
          <a:p>
            <a:pPr>
              <a:lnSpc>
                <a:spcPct val="140000"/>
              </a:lnSpc>
            </a:pPr>
            <a:r>
              <a:rPr lang="zh-CN" altLang="en-US" dirty="0">
                <a:solidFill>
                  <a:schemeClr val="tx2">
                    <a:lumMod val="75000"/>
                  </a:schemeClr>
                </a:solidFill>
                <a:latin typeface="+mn-ea"/>
              </a:rPr>
              <a:t>自动化等特点</a:t>
            </a:r>
            <a:endParaRPr lang="en-US" altLang="zh-CN" dirty="0">
              <a:solidFill>
                <a:schemeClr val="tx2">
                  <a:lumMod val="75000"/>
                </a:schemeClr>
              </a:solidFill>
              <a:latin typeface="+mn-ea"/>
            </a:endParaRPr>
          </a:p>
        </p:txBody>
      </p:sp>
      <p:sp>
        <p:nvSpPr>
          <p:cNvPr id="27" name="Freeform 5">
            <a:extLst>
              <a:ext uri="{FF2B5EF4-FFF2-40B4-BE49-F238E27FC236}">
                <a16:creationId xmlns:a16="http://schemas.microsoft.com/office/drawing/2014/main" id="{D5C80F0D-91DB-40F5-95CF-BC2979621A17}"/>
              </a:ext>
            </a:extLst>
          </p:cNvPr>
          <p:cNvSpPr>
            <a:spLocks noEditPoints="1"/>
          </p:cNvSpPr>
          <p:nvPr/>
        </p:nvSpPr>
        <p:spPr bwMode="auto">
          <a:xfrm>
            <a:off x="2382731" y="2346059"/>
            <a:ext cx="615742" cy="358069"/>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5883F983-1D94-4B99-9C4B-BE54FA4D6E59}"/>
              </a:ext>
            </a:extLst>
          </p:cNvPr>
          <p:cNvSpPr>
            <a:spLocks/>
          </p:cNvSpPr>
          <p:nvPr/>
        </p:nvSpPr>
        <p:spPr bwMode="auto">
          <a:xfrm>
            <a:off x="9536777" y="2346060"/>
            <a:ext cx="463151" cy="403772"/>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9">
            <a:extLst>
              <a:ext uri="{FF2B5EF4-FFF2-40B4-BE49-F238E27FC236}">
                <a16:creationId xmlns:a16="http://schemas.microsoft.com/office/drawing/2014/main" id="{98AACD88-834D-4702-A488-AA6870173260}"/>
              </a:ext>
            </a:extLst>
          </p:cNvPr>
          <p:cNvSpPr>
            <a:spLocks noEditPoints="1"/>
          </p:cNvSpPr>
          <p:nvPr/>
        </p:nvSpPr>
        <p:spPr bwMode="auto">
          <a:xfrm>
            <a:off x="6089297" y="1831252"/>
            <a:ext cx="278872" cy="506102"/>
          </a:xfrm>
          <a:custGeom>
            <a:avLst/>
            <a:gdLst>
              <a:gd name="T0" fmla="*/ 21 w 82"/>
              <a:gd name="T1" fmla="*/ 132 h 148"/>
              <a:gd name="T2" fmla="*/ 29 w 82"/>
              <a:gd name="T3" fmla="*/ 140 h 148"/>
              <a:gd name="T4" fmla="*/ 29 w 82"/>
              <a:gd name="T5" fmla="*/ 140 h 148"/>
              <a:gd name="T6" fmla="*/ 29 w 82"/>
              <a:gd name="T7" fmla="*/ 141 h 148"/>
              <a:gd name="T8" fmla="*/ 36 w 82"/>
              <a:gd name="T9" fmla="*/ 148 h 148"/>
              <a:gd name="T10" fmla="*/ 46 w 82"/>
              <a:gd name="T11" fmla="*/ 148 h 148"/>
              <a:gd name="T12" fmla="*/ 53 w 82"/>
              <a:gd name="T13" fmla="*/ 141 h 148"/>
              <a:gd name="T14" fmla="*/ 53 w 82"/>
              <a:gd name="T15" fmla="*/ 140 h 148"/>
              <a:gd name="T16" fmla="*/ 53 w 82"/>
              <a:gd name="T17" fmla="*/ 140 h 148"/>
              <a:gd name="T18" fmla="*/ 62 w 82"/>
              <a:gd name="T19" fmla="*/ 132 h 148"/>
              <a:gd name="T20" fmla="*/ 62 w 82"/>
              <a:gd name="T21" fmla="*/ 116 h 148"/>
              <a:gd name="T22" fmla="*/ 21 w 82"/>
              <a:gd name="T23" fmla="*/ 116 h 148"/>
              <a:gd name="T24" fmla="*/ 21 w 82"/>
              <a:gd name="T25" fmla="*/ 132 h 148"/>
              <a:gd name="T26" fmla="*/ 41 w 82"/>
              <a:gd name="T27" fmla="*/ 107 h 148"/>
              <a:gd name="T28" fmla="*/ 61 w 82"/>
              <a:gd name="T29" fmla="*/ 108 h 148"/>
              <a:gd name="T30" fmla="*/ 82 w 82"/>
              <a:gd name="T31" fmla="*/ 41 h 148"/>
              <a:gd name="T32" fmla="*/ 41 w 82"/>
              <a:gd name="T33" fmla="*/ 0 h 148"/>
              <a:gd name="T34" fmla="*/ 0 w 82"/>
              <a:gd name="T35" fmla="*/ 41 h 148"/>
              <a:gd name="T36" fmla="*/ 21 w 82"/>
              <a:gd name="T37" fmla="*/ 108 h 148"/>
              <a:gd name="T38" fmla="*/ 41 w 82"/>
              <a:gd name="T39" fmla="*/ 10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48">
                <a:moveTo>
                  <a:pt x="21" y="132"/>
                </a:moveTo>
                <a:cubicBezTo>
                  <a:pt x="21" y="137"/>
                  <a:pt x="24" y="140"/>
                  <a:pt x="29" y="140"/>
                </a:cubicBezTo>
                <a:cubicBezTo>
                  <a:pt x="29" y="140"/>
                  <a:pt x="29" y="140"/>
                  <a:pt x="29" y="140"/>
                </a:cubicBezTo>
                <a:cubicBezTo>
                  <a:pt x="29" y="141"/>
                  <a:pt x="29" y="141"/>
                  <a:pt x="29" y="141"/>
                </a:cubicBezTo>
                <a:cubicBezTo>
                  <a:pt x="29" y="145"/>
                  <a:pt x="32" y="148"/>
                  <a:pt x="36" y="148"/>
                </a:cubicBezTo>
                <a:cubicBezTo>
                  <a:pt x="46" y="148"/>
                  <a:pt x="46" y="148"/>
                  <a:pt x="46" y="148"/>
                </a:cubicBezTo>
                <a:cubicBezTo>
                  <a:pt x="50" y="148"/>
                  <a:pt x="53" y="145"/>
                  <a:pt x="53" y="141"/>
                </a:cubicBezTo>
                <a:cubicBezTo>
                  <a:pt x="53" y="141"/>
                  <a:pt x="53" y="141"/>
                  <a:pt x="53" y="140"/>
                </a:cubicBezTo>
                <a:cubicBezTo>
                  <a:pt x="53" y="140"/>
                  <a:pt x="53" y="140"/>
                  <a:pt x="53" y="140"/>
                </a:cubicBezTo>
                <a:cubicBezTo>
                  <a:pt x="58" y="140"/>
                  <a:pt x="62" y="137"/>
                  <a:pt x="62" y="132"/>
                </a:cubicBezTo>
                <a:cubicBezTo>
                  <a:pt x="62" y="116"/>
                  <a:pt x="62" y="116"/>
                  <a:pt x="62" y="116"/>
                </a:cubicBezTo>
                <a:cubicBezTo>
                  <a:pt x="21" y="116"/>
                  <a:pt x="21" y="116"/>
                  <a:pt x="21" y="116"/>
                </a:cubicBezTo>
                <a:lnTo>
                  <a:pt x="21" y="132"/>
                </a:lnTo>
                <a:close/>
                <a:moveTo>
                  <a:pt x="41" y="107"/>
                </a:moveTo>
                <a:cubicBezTo>
                  <a:pt x="45" y="107"/>
                  <a:pt x="52" y="107"/>
                  <a:pt x="61" y="108"/>
                </a:cubicBezTo>
                <a:cubicBezTo>
                  <a:pt x="61" y="75"/>
                  <a:pt x="82" y="74"/>
                  <a:pt x="82" y="41"/>
                </a:cubicBezTo>
                <a:cubicBezTo>
                  <a:pt x="82" y="19"/>
                  <a:pt x="64" y="0"/>
                  <a:pt x="41" y="0"/>
                </a:cubicBezTo>
                <a:cubicBezTo>
                  <a:pt x="18" y="0"/>
                  <a:pt x="0" y="19"/>
                  <a:pt x="0" y="41"/>
                </a:cubicBezTo>
                <a:cubicBezTo>
                  <a:pt x="0" y="74"/>
                  <a:pt x="21" y="75"/>
                  <a:pt x="21" y="108"/>
                </a:cubicBezTo>
                <a:cubicBezTo>
                  <a:pt x="31" y="107"/>
                  <a:pt x="37" y="107"/>
                  <a:pt x="41" y="1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文本框 31">
            <a:extLst>
              <a:ext uri="{FF2B5EF4-FFF2-40B4-BE49-F238E27FC236}">
                <a16:creationId xmlns:a16="http://schemas.microsoft.com/office/drawing/2014/main" id="{8E0F0590-483A-4CCC-AF22-6825CCF612F7}"/>
              </a:ext>
            </a:extLst>
          </p:cNvPr>
          <p:cNvSpPr txBox="1"/>
          <p:nvPr/>
        </p:nvSpPr>
        <p:spPr>
          <a:xfrm>
            <a:off x="5243888" y="2510655"/>
            <a:ext cx="1969688" cy="461665"/>
          </a:xfrm>
          <a:prstGeom prst="rect">
            <a:avLst/>
          </a:prstGeom>
          <a:noFill/>
        </p:spPr>
        <p:txBody>
          <a:bodyPr wrap="square" rtlCol="0">
            <a:spAutoFit/>
          </a:bodyPr>
          <a:lstStyle/>
          <a:p>
            <a:pPr algn="ctr"/>
            <a:r>
              <a:rPr lang="zh-CN" altLang="en-US" sz="2400" b="1" spc="200" dirty="0">
                <a:solidFill>
                  <a:schemeClr val="accent1"/>
                </a:solidFill>
                <a:latin typeface="+mn-ea"/>
              </a:rPr>
              <a:t>时代背景</a:t>
            </a:r>
          </a:p>
        </p:txBody>
      </p:sp>
      <p:sp>
        <p:nvSpPr>
          <p:cNvPr id="33" name="矩形 32">
            <a:extLst>
              <a:ext uri="{FF2B5EF4-FFF2-40B4-BE49-F238E27FC236}">
                <a16:creationId xmlns:a16="http://schemas.microsoft.com/office/drawing/2014/main" id="{6363E620-641F-4F54-B480-2F9AE63D9667}"/>
              </a:ext>
            </a:extLst>
          </p:cNvPr>
          <p:cNvSpPr/>
          <p:nvPr/>
        </p:nvSpPr>
        <p:spPr>
          <a:xfrm>
            <a:off x="4751403" y="2999359"/>
            <a:ext cx="2954655" cy="1989327"/>
          </a:xfrm>
          <a:prstGeom prst="rect">
            <a:avLst/>
          </a:prstGeom>
        </p:spPr>
        <p:txBody>
          <a:bodyPr wrap="none">
            <a:spAutoFit/>
          </a:bodyPr>
          <a:lstStyle/>
          <a:p>
            <a:pPr algn="ctr">
              <a:lnSpc>
                <a:spcPct val="140000"/>
              </a:lnSpc>
            </a:pPr>
            <a:r>
              <a:rPr lang="zh-CN" altLang="en-US" dirty="0">
                <a:solidFill>
                  <a:schemeClr val="tx2">
                    <a:lumMod val="75000"/>
                  </a:schemeClr>
                </a:solidFill>
                <a:latin typeface="+mn-ea"/>
              </a:rPr>
              <a:t>随着时代的发展，不管是</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航天航空、生物医疗等高</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技术产业还是汽车、家电等</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制造业对于高精度、高效率</a:t>
            </a:r>
            <a:endParaRPr lang="en-US" altLang="zh-CN" dirty="0">
              <a:solidFill>
                <a:schemeClr val="tx2">
                  <a:lumMod val="75000"/>
                </a:schemeClr>
              </a:solidFill>
              <a:latin typeface="+mn-ea"/>
            </a:endParaRPr>
          </a:p>
          <a:p>
            <a:pPr algn="ctr">
              <a:lnSpc>
                <a:spcPct val="140000"/>
              </a:lnSpc>
            </a:pPr>
            <a:r>
              <a:rPr lang="zh-CN" altLang="en-US" dirty="0">
                <a:solidFill>
                  <a:schemeClr val="tx2">
                    <a:lumMod val="75000"/>
                  </a:schemeClr>
                </a:solidFill>
                <a:latin typeface="+mn-ea"/>
              </a:rPr>
              <a:t>的零件生产都有着巨大需求</a:t>
            </a:r>
            <a:endParaRPr lang="en-US" altLang="zh-CN" dirty="0">
              <a:solidFill>
                <a:schemeClr val="tx2">
                  <a:lumMod val="75000"/>
                </a:schemeClr>
              </a:solidFill>
              <a:latin typeface="+mn-ea"/>
            </a:endParaRPr>
          </a:p>
        </p:txBody>
      </p:sp>
      <p:sp>
        <p:nvSpPr>
          <p:cNvPr id="36" name="文本框 35">
            <a:extLst>
              <a:ext uri="{FF2B5EF4-FFF2-40B4-BE49-F238E27FC236}">
                <a16:creationId xmlns:a16="http://schemas.microsoft.com/office/drawing/2014/main" id="{AA8D99E9-CBB9-4935-8091-A57921B66A87}"/>
              </a:ext>
            </a:extLst>
          </p:cNvPr>
          <p:cNvSpPr txBox="1"/>
          <p:nvPr/>
        </p:nvSpPr>
        <p:spPr>
          <a:xfrm>
            <a:off x="8783507" y="2999359"/>
            <a:ext cx="1969688" cy="461665"/>
          </a:xfrm>
          <a:prstGeom prst="rect">
            <a:avLst/>
          </a:prstGeom>
          <a:noFill/>
        </p:spPr>
        <p:txBody>
          <a:bodyPr wrap="square" rtlCol="0">
            <a:spAutoFit/>
          </a:bodyPr>
          <a:lstStyle/>
          <a:p>
            <a:pPr algn="ctr"/>
            <a:r>
              <a:rPr lang="zh-CN" altLang="en-US" sz="2400" b="1" spc="200" dirty="0">
                <a:solidFill>
                  <a:schemeClr val="tx2">
                    <a:lumMod val="50000"/>
                  </a:schemeClr>
                </a:solidFill>
                <a:latin typeface="+mn-ea"/>
              </a:rPr>
              <a:t>选题意义</a:t>
            </a:r>
          </a:p>
        </p:txBody>
      </p:sp>
      <p:sp>
        <p:nvSpPr>
          <p:cNvPr id="37" name="矩形 36">
            <a:extLst>
              <a:ext uri="{FF2B5EF4-FFF2-40B4-BE49-F238E27FC236}">
                <a16:creationId xmlns:a16="http://schemas.microsoft.com/office/drawing/2014/main" id="{D385BD1C-3556-4B69-9485-CCC9CE387BFD}"/>
              </a:ext>
            </a:extLst>
          </p:cNvPr>
          <p:cNvSpPr/>
          <p:nvPr/>
        </p:nvSpPr>
        <p:spPr>
          <a:xfrm>
            <a:off x="8291023" y="3488063"/>
            <a:ext cx="2954655" cy="1601529"/>
          </a:xfrm>
          <a:prstGeom prst="rect">
            <a:avLst/>
          </a:prstGeom>
        </p:spPr>
        <p:txBody>
          <a:bodyPr wrap="none">
            <a:spAutoFit/>
          </a:bodyPr>
          <a:lstStyle/>
          <a:p>
            <a:pPr>
              <a:lnSpc>
                <a:spcPct val="140000"/>
              </a:lnSpc>
            </a:pPr>
            <a:r>
              <a:rPr lang="zh-CN" altLang="en-US" dirty="0"/>
              <a:t>本次选题能够充分检验在校</a:t>
            </a:r>
            <a:endParaRPr lang="en-US" altLang="zh-CN" dirty="0"/>
          </a:p>
          <a:p>
            <a:pPr>
              <a:lnSpc>
                <a:spcPct val="140000"/>
              </a:lnSpc>
            </a:pPr>
            <a:r>
              <a:rPr lang="zh-CN" altLang="en-US" dirty="0"/>
              <a:t>所学，提升综合素质，锻炼</a:t>
            </a:r>
            <a:endParaRPr lang="en-US" altLang="zh-CN" dirty="0"/>
          </a:p>
          <a:p>
            <a:pPr>
              <a:lnSpc>
                <a:spcPct val="140000"/>
              </a:lnSpc>
            </a:pPr>
            <a:r>
              <a:rPr lang="zh-CN" altLang="en-US" dirty="0"/>
              <a:t>实操能力，也为今后从事相</a:t>
            </a:r>
            <a:endParaRPr lang="en-US" altLang="zh-CN" dirty="0"/>
          </a:p>
          <a:p>
            <a:pPr>
              <a:lnSpc>
                <a:spcPct val="140000"/>
              </a:lnSpc>
            </a:pPr>
            <a:r>
              <a:rPr lang="zh-CN" altLang="en-US" dirty="0"/>
              <a:t>关工作奠定了基础和经验</a:t>
            </a:r>
            <a:endParaRPr lang="en-US" altLang="zh-CN" dirty="0">
              <a:solidFill>
                <a:schemeClr val="tx2">
                  <a:lumMod val="75000"/>
                </a:schemeClr>
              </a:solidFill>
              <a:latin typeface="+mn-ea"/>
            </a:endParaRPr>
          </a:p>
        </p:txBody>
      </p:sp>
      <p:cxnSp>
        <p:nvCxnSpPr>
          <p:cNvPr id="38" name="直接连接符 37">
            <a:extLst>
              <a:ext uri="{FF2B5EF4-FFF2-40B4-BE49-F238E27FC236}">
                <a16:creationId xmlns:a16="http://schemas.microsoft.com/office/drawing/2014/main" id="{88B132E1-84C2-4D6E-B9BB-32CA01BA73D9}"/>
              </a:ext>
            </a:extLst>
          </p:cNvPr>
          <p:cNvCxnSpPr/>
          <p:nvPr/>
        </p:nvCxnSpPr>
        <p:spPr>
          <a:xfrm>
            <a:off x="1189694" y="5689498"/>
            <a:ext cx="2998839"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5BA5148-786B-48DA-AF13-0E2839A556D2}"/>
              </a:ext>
            </a:extLst>
          </p:cNvPr>
          <p:cNvCxnSpPr/>
          <p:nvPr/>
        </p:nvCxnSpPr>
        <p:spPr>
          <a:xfrm>
            <a:off x="8268932" y="5689498"/>
            <a:ext cx="2998839"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C0F9767-C598-4AA9-857F-B0B6DF6D9E64}"/>
              </a:ext>
            </a:extLst>
          </p:cNvPr>
          <p:cNvCxnSpPr/>
          <p:nvPr/>
        </p:nvCxnSpPr>
        <p:spPr>
          <a:xfrm>
            <a:off x="4729313" y="5217550"/>
            <a:ext cx="2998839"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9BFC8101-4208-470F-80E0-5DE2D9D11C42}"/>
              </a:ext>
            </a:extLst>
          </p:cNvPr>
          <p:cNvSpPr>
            <a:spLocks noGrp="1"/>
          </p:cNvSpPr>
          <p:nvPr>
            <p:ph type="sldNum" sz="quarter" idx="4"/>
          </p:nvPr>
        </p:nvSpPr>
        <p:spPr/>
        <p:txBody>
          <a:bodyPr/>
          <a:lstStyle/>
          <a:p>
            <a:fld id="{6B5BFEB1-8843-4D97-A3A4-D6DB87A2889D}" type="slidenum">
              <a:rPr lang="zh-CN" altLang="en-US" smtClean="0"/>
              <a:pPr/>
              <a:t>4</a:t>
            </a:fld>
            <a:endParaRPr lang="zh-CN" altLang="en-US" dirty="0"/>
          </a:p>
        </p:txBody>
      </p:sp>
    </p:spTree>
    <p:extLst>
      <p:ext uri="{BB962C8B-B14F-4D97-AF65-F5344CB8AC3E}">
        <p14:creationId xmlns:p14="http://schemas.microsoft.com/office/powerpoint/2010/main" val="2118044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a:extLst>
              <a:ext uri="{FF2B5EF4-FFF2-40B4-BE49-F238E27FC236}">
                <a16:creationId xmlns:a16="http://schemas.microsoft.com/office/drawing/2014/main" id="{A86E41FA-F01A-4953-84DB-85CC2E86A80A}"/>
              </a:ext>
            </a:extLst>
          </p:cNvPr>
          <p:cNvSpPr>
            <a:spLocks noGrp="1"/>
          </p:cNvSpPr>
          <p:nvPr>
            <p:ph type="title"/>
          </p:nvPr>
        </p:nvSpPr>
        <p:spPr/>
        <p:txBody>
          <a:bodyPr/>
          <a:lstStyle/>
          <a:p>
            <a:r>
              <a:rPr lang="zh-CN" altLang="en-US" dirty="0"/>
              <a:t>毕业设计摘要</a:t>
            </a:r>
          </a:p>
        </p:txBody>
      </p:sp>
      <p:sp>
        <p:nvSpPr>
          <p:cNvPr id="35" name="文本框 34">
            <a:extLst>
              <a:ext uri="{FF2B5EF4-FFF2-40B4-BE49-F238E27FC236}">
                <a16:creationId xmlns:a16="http://schemas.microsoft.com/office/drawing/2014/main" id="{EF1CAA25-EAB4-4085-93F4-685051366C7B}"/>
              </a:ext>
            </a:extLst>
          </p:cNvPr>
          <p:cNvSpPr txBox="1"/>
          <p:nvPr/>
        </p:nvSpPr>
        <p:spPr>
          <a:xfrm>
            <a:off x="740797" y="2124649"/>
            <a:ext cx="10611980" cy="1884618"/>
          </a:xfrm>
          <a:prstGeom prst="rect">
            <a:avLst/>
          </a:prstGeom>
          <a:noFill/>
        </p:spPr>
        <p:txBody>
          <a:bodyPr wrap="square" rtlCol="0">
            <a:spAutoFit/>
          </a:bodyPr>
          <a:lstStyle/>
          <a:p>
            <a:pPr>
              <a:lnSpc>
                <a:spcPct val="150000"/>
              </a:lnSpc>
            </a:pPr>
            <a:r>
              <a:rPr lang="zh-CN" altLang="en-US" sz="2000" spc="100" dirty="0">
                <a:solidFill>
                  <a:schemeClr val="tx2">
                    <a:lumMod val="75000"/>
                  </a:schemeClr>
                </a:solidFill>
                <a:latin typeface="+mn-ea"/>
              </a:rPr>
              <a:t>      本次毕业设计课题为双面开口槽零件的数控加工，通过零件图简单分析零件结构后通过</a:t>
            </a:r>
            <a:r>
              <a:rPr lang="en-US" altLang="zh-CN" sz="2000" spc="100" dirty="0">
                <a:solidFill>
                  <a:schemeClr val="tx2">
                    <a:lumMod val="75000"/>
                  </a:schemeClr>
                </a:solidFill>
                <a:latin typeface="+mn-ea"/>
              </a:rPr>
              <a:t>Siemens</a:t>
            </a:r>
            <a:r>
              <a:rPr lang="zh-CN" altLang="en-US" sz="2000" spc="100" dirty="0">
                <a:solidFill>
                  <a:schemeClr val="tx2">
                    <a:lumMod val="75000"/>
                  </a:schemeClr>
                </a:solidFill>
                <a:latin typeface="+mn-ea"/>
              </a:rPr>
              <a:t> </a:t>
            </a:r>
            <a:r>
              <a:rPr lang="en-US" altLang="zh-CN" sz="2000" spc="100" dirty="0">
                <a:solidFill>
                  <a:schemeClr val="tx2">
                    <a:lumMod val="75000"/>
                  </a:schemeClr>
                </a:solidFill>
              </a:rPr>
              <a:t>NX</a:t>
            </a:r>
            <a:r>
              <a:rPr lang="zh-CN" altLang="en-US" sz="2000" spc="100" dirty="0">
                <a:solidFill>
                  <a:schemeClr val="tx2">
                    <a:lumMod val="75000"/>
                  </a:schemeClr>
                </a:solidFill>
              </a:rPr>
              <a:t>软件建模</a:t>
            </a:r>
            <a:r>
              <a:rPr lang="zh-CN" altLang="en-US" sz="2000" spc="100" dirty="0">
                <a:solidFill>
                  <a:schemeClr val="tx2">
                    <a:lumMod val="75000"/>
                  </a:schemeClr>
                </a:solidFill>
                <a:latin typeface="+mn-ea"/>
              </a:rPr>
              <a:t>，然后通过对零件的工艺分析，确定刀具类型、装夹及切削用量等加工要素后运用</a:t>
            </a:r>
            <a:r>
              <a:rPr lang="en-US" altLang="zh-CN" sz="2000" spc="100" dirty="0">
                <a:solidFill>
                  <a:schemeClr val="tx2">
                    <a:lumMod val="75000"/>
                  </a:schemeClr>
                </a:solidFill>
                <a:latin typeface="+mn-ea"/>
              </a:rPr>
              <a:t>NX</a:t>
            </a:r>
            <a:r>
              <a:rPr lang="zh-CN" altLang="en-US" sz="2000" spc="100" dirty="0">
                <a:solidFill>
                  <a:schemeClr val="tx2">
                    <a:lumMod val="75000"/>
                  </a:schemeClr>
                </a:solidFill>
                <a:latin typeface="+mn-ea"/>
              </a:rPr>
              <a:t>自动编程生成加工程序，将导出程序通过</a:t>
            </a:r>
            <a:r>
              <a:rPr lang="en-US" altLang="zh-CN" sz="2000" spc="100" dirty="0" err="1">
                <a:solidFill>
                  <a:schemeClr val="tx2">
                    <a:lumMod val="75000"/>
                  </a:schemeClr>
                </a:solidFill>
                <a:latin typeface="+mn-ea"/>
              </a:rPr>
              <a:t>Vericut</a:t>
            </a:r>
            <a:r>
              <a:rPr lang="zh-CN" altLang="en-US" sz="2000" spc="100" dirty="0">
                <a:solidFill>
                  <a:schemeClr val="tx2">
                    <a:lumMod val="75000"/>
                  </a:schemeClr>
                </a:solidFill>
                <a:latin typeface="+mn-ea"/>
              </a:rPr>
              <a:t>仿真检测加工中的不足和问题，最后确定加工程序无误后通过加工中心进行零件的试加工。</a:t>
            </a:r>
          </a:p>
        </p:txBody>
      </p:sp>
      <p:sp>
        <p:nvSpPr>
          <p:cNvPr id="37" name="文本框 36">
            <a:extLst>
              <a:ext uri="{FF2B5EF4-FFF2-40B4-BE49-F238E27FC236}">
                <a16:creationId xmlns:a16="http://schemas.microsoft.com/office/drawing/2014/main" id="{64C755E0-C680-4625-8290-9237DACCDECF}"/>
              </a:ext>
            </a:extLst>
          </p:cNvPr>
          <p:cNvSpPr txBox="1"/>
          <p:nvPr/>
        </p:nvSpPr>
        <p:spPr>
          <a:xfrm>
            <a:off x="740797" y="4929804"/>
            <a:ext cx="1590021" cy="461665"/>
          </a:xfrm>
          <a:prstGeom prst="rect">
            <a:avLst/>
          </a:prstGeom>
          <a:noFill/>
        </p:spPr>
        <p:txBody>
          <a:bodyPr wrap="square" rtlCol="0">
            <a:spAutoFit/>
          </a:bodyPr>
          <a:lstStyle/>
          <a:p>
            <a:r>
              <a:rPr lang="zh-CN" altLang="zh-CN" sz="2400" b="1" spc="200" dirty="0">
                <a:solidFill>
                  <a:schemeClr val="accent1"/>
                </a:solidFill>
                <a:latin typeface="+mn-ea"/>
              </a:rPr>
              <a:t>关键词</a:t>
            </a:r>
            <a:r>
              <a:rPr lang="zh-CN" altLang="en-US" sz="2400" b="1" spc="200" dirty="0">
                <a:solidFill>
                  <a:schemeClr val="accent1"/>
                </a:solidFill>
                <a:latin typeface="+mn-ea"/>
              </a:rPr>
              <a:t>：</a:t>
            </a:r>
          </a:p>
        </p:txBody>
      </p:sp>
      <p:sp>
        <p:nvSpPr>
          <p:cNvPr id="38" name="文本框 37">
            <a:extLst>
              <a:ext uri="{FF2B5EF4-FFF2-40B4-BE49-F238E27FC236}">
                <a16:creationId xmlns:a16="http://schemas.microsoft.com/office/drawing/2014/main" id="{2F590A01-9133-4D57-8DBD-EF8B98C2CE5B}"/>
              </a:ext>
            </a:extLst>
          </p:cNvPr>
          <p:cNvSpPr txBox="1"/>
          <p:nvPr/>
        </p:nvSpPr>
        <p:spPr>
          <a:xfrm>
            <a:off x="2323194" y="4929804"/>
            <a:ext cx="879874" cy="461665"/>
          </a:xfrm>
          <a:prstGeom prst="rect">
            <a:avLst/>
          </a:prstGeom>
          <a:noFill/>
        </p:spPr>
        <p:txBody>
          <a:bodyPr wrap="square" rtlCol="0">
            <a:spAutoFit/>
          </a:bodyPr>
          <a:lstStyle/>
          <a:p>
            <a:r>
              <a:rPr lang="zh-CN" altLang="en-US" sz="2400" spc="200" dirty="0">
                <a:solidFill>
                  <a:schemeClr val="tx2">
                    <a:lumMod val="75000"/>
                  </a:schemeClr>
                </a:solidFill>
                <a:latin typeface="+mn-ea"/>
              </a:rPr>
              <a:t>建模</a:t>
            </a:r>
          </a:p>
        </p:txBody>
      </p:sp>
      <p:sp>
        <p:nvSpPr>
          <p:cNvPr id="39" name="文本框 38">
            <a:extLst>
              <a:ext uri="{FF2B5EF4-FFF2-40B4-BE49-F238E27FC236}">
                <a16:creationId xmlns:a16="http://schemas.microsoft.com/office/drawing/2014/main" id="{6CFFA03E-C9CD-437E-AC1A-84D520D46F62}"/>
              </a:ext>
            </a:extLst>
          </p:cNvPr>
          <p:cNvSpPr txBox="1"/>
          <p:nvPr/>
        </p:nvSpPr>
        <p:spPr>
          <a:xfrm>
            <a:off x="3455485" y="4929804"/>
            <a:ext cx="1590021" cy="461665"/>
          </a:xfrm>
          <a:prstGeom prst="rect">
            <a:avLst/>
          </a:prstGeom>
          <a:noFill/>
        </p:spPr>
        <p:txBody>
          <a:bodyPr wrap="square" rtlCol="0">
            <a:spAutoFit/>
          </a:bodyPr>
          <a:lstStyle/>
          <a:p>
            <a:r>
              <a:rPr lang="zh-CN" altLang="en-US" sz="2400" spc="200" dirty="0">
                <a:solidFill>
                  <a:schemeClr val="tx2">
                    <a:lumMod val="75000"/>
                  </a:schemeClr>
                </a:solidFill>
                <a:latin typeface="+mn-ea"/>
              </a:rPr>
              <a:t>工艺分析</a:t>
            </a:r>
          </a:p>
        </p:txBody>
      </p:sp>
      <p:sp>
        <p:nvSpPr>
          <p:cNvPr id="42" name="文本框 41">
            <a:extLst>
              <a:ext uri="{FF2B5EF4-FFF2-40B4-BE49-F238E27FC236}">
                <a16:creationId xmlns:a16="http://schemas.microsoft.com/office/drawing/2014/main" id="{786BDB57-7439-4452-A677-515D529B53F3}"/>
              </a:ext>
            </a:extLst>
          </p:cNvPr>
          <p:cNvSpPr txBox="1"/>
          <p:nvPr/>
        </p:nvSpPr>
        <p:spPr>
          <a:xfrm>
            <a:off x="9453121" y="4932529"/>
            <a:ext cx="1283606" cy="461665"/>
          </a:xfrm>
          <a:prstGeom prst="rect">
            <a:avLst/>
          </a:prstGeom>
          <a:noFill/>
        </p:spPr>
        <p:txBody>
          <a:bodyPr wrap="square" rtlCol="0">
            <a:spAutoFit/>
          </a:bodyPr>
          <a:lstStyle/>
          <a:p>
            <a:r>
              <a:rPr lang="zh-CN" altLang="en-US" sz="2400" spc="200" dirty="0">
                <a:solidFill>
                  <a:schemeClr val="tx2">
                    <a:lumMod val="75000"/>
                  </a:schemeClr>
                </a:solidFill>
                <a:latin typeface="+mn-ea"/>
              </a:rPr>
              <a:t>试加工</a:t>
            </a:r>
          </a:p>
        </p:txBody>
      </p:sp>
      <p:cxnSp>
        <p:nvCxnSpPr>
          <p:cNvPr id="47" name="直接连接符 46">
            <a:extLst>
              <a:ext uri="{FF2B5EF4-FFF2-40B4-BE49-F238E27FC236}">
                <a16:creationId xmlns:a16="http://schemas.microsoft.com/office/drawing/2014/main" id="{AAB255D5-90A4-465C-A059-6487AB79F285}"/>
              </a:ext>
            </a:extLst>
          </p:cNvPr>
          <p:cNvCxnSpPr>
            <a:cxnSpLocks/>
          </p:cNvCxnSpPr>
          <p:nvPr/>
        </p:nvCxnSpPr>
        <p:spPr>
          <a:xfrm>
            <a:off x="839788" y="5544735"/>
            <a:ext cx="1051298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B9C07456-6FA9-49A7-AE8E-3AA9007736EF}"/>
              </a:ext>
            </a:extLst>
          </p:cNvPr>
          <p:cNvSpPr txBox="1"/>
          <p:nvPr/>
        </p:nvSpPr>
        <p:spPr>
          <a:xfrm>
            <a:off x="7143428" y="4929804"/>
            <a:ext cx="2057275" cy="461665"/>
          </a:xfrm>
          <a:prstGeom prst="rect">
            <a:avLst/>
          </a:prstGeom>
          <a:noFill/>
        </p:spPr>
        <p:txBody>
          <a:bodyPr wrap="square" rtlCol="0">
            <a:spAutoFit/>
          </a:bodyPr>
          <a:lstStyle/>
          <a:p>
            <a:r>
              <a:rPr lang="en-US" altLang="zh-CN" sz="2400" spc="100" dirty="0" err="1">
                <a:solidFill>
                  <a:schemeClr val="tx2">
                    <a:lumMod val="75000"/>
                  </a:schemeClr>
                </a:solidFill>
                <a:latin typeface="+mn-ea"/>
              </a:rPr>
              <a:t>Vericut</a:t>
            </a:r>
            <a:r>
              <a:rPr lang="zh-CN" altLang="en-US" sz="2400" spc="100" dirty="0">
                <a:solidFill>
                  <a:schemeClr val="tx2">
                    <a:lumMod val="75000"/>
                  </a:schemeClr>
                </a:solidFill>
                <a:latin typeface="+mn-ea"/>
              </a:rPr>
              <a:t>仿真</a:t>
            </a:r>
            <a:endParaRPr lang="zh-CN" altLang="en-US" sz="2400" spc="200" dirty="0">
              <a:solidFill>
                <a:schemeClr val="tx2">
                  <a:lumMod val="75000"/>
                </a:schemeClr>
              </a:solidFill>
              <a:latin typeface="+mn-ea"/>
            </a:endParaRPr>
          </a:p>
        </p:txBody>
      </p:sp>
      <p:sp>
        <p:nvSpPr>
          <p:cNvPr id="50" name="文本框 49">
            <a:extLst>
              <a:ext uri="{FF2B5EF4-FFF2-40B4-BE49-F238E27FC236}">
                <a16:creationId xmlns:a16="http://schemas.microsoft.com/office/drawing/2014/main" id="{38B415EA-2894-47D4-89BB-80A8245709AB}"/>
              </a:ext>
            </a:extLst>
          </p:cNvPr>
          <p:cNvSpPr txBox="1"/>
          <p:nvPr/>
        </p:nvSpPr>
        <p:spPr>
          <a:xfrm>
            <a:off x="5300990" y="4930406"/>
            <a:ext cx="1590020" cy="461665"/>
          </a:xfrm>
          <a:prstGeom prst="rect">
            <a:avLst/>
          </a:prstGeom>
          <a:noFill/>
        </p:spPr>
        <p:txBody>
          <a:bodyPr wrap="square" rtlCol="0">
            <a:spAutoFit/>
          </a:bodyPr>
          <a:lstStyle/>
          <a:p>
            <a:r>
              <a:rPr lang="zh-CN" altLang="en-US" sz="2400" spc="200" dirty="0">
                <a:solidFill>
                  <a:schemeClr val="tx2">
                    <a:lumMod val="75000"/>
                  </a:schemeClr>
                </a:solidFill>
                <a:latin typeface="+mn-ea"/>
              </a:rPr>
              <a:t>自动编程</a:t>
            </a:r>
          </a:p>
        </p:txBody>
      </p:sp>
      <p:sp>
        <p:nvSpPr>
          <p:cNvPr id="14" name="quotation-marks_897">
            <a:extLst>
              <a:ext uri="{FF2B5EF4-FFF2-40B4-BE49-F238E27FC236}">
                <a16:creationId xmlns:a16="http://schemas.microsoft.com/office/drawing/2014/main" id="{7C7BCCDF-6F9E-4223-A173-9CABAA910007}"/>
              </a:ext>
            </a:extLst>
          </p:cNvPr>
          <p:cNvSpPr>
            <a:spLocks noChangeAspect="1"/>
          </p:cNvSpPr>
          <p:nvPr/>
        </p:nvSpPr>
        <p:spPr bwMode="auto">
          <a:xfrm>
            <a:off x="839788" y="1260506"/>
            <a:ext cx="722312" cy="618836"/>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alpha val="74000"/>
            </a:schemeClr>
          </a:solidFill>
          <a:ln>
            <a:noFill/>
          </a:ln>
        </p:spPr>
      </p:sp>
      <p:sp>
        <p:nvSpPr>
          <p:cNvPr id="2" name="灯片编号占位符 1">
            <a:extLst>
              <a:ext uri="{FF2B5EF4-FFF2-40B4-BE49-F238E27FC236}">
                <a16:creationId xmlns:a16="http://schemas.microsoft.com/office/drawing/2014/main" id="{A3AB0F7E-DA1A-4E9B-AA5C-0F9B2E321B5C}"/>
              </a:ext>
            </a:extLst>
          </p:cNvPr>
          <p:cNvSpPr>
            <a:spLocks noGrp="1"/>
          </p:cNvSpPr>
          <p:nvPr>
            <p:ph type="sldNum" sz="quarter" idx="4"/>
          </p:nvPr>
        </p:nvSpPr>
        <p:spPr/>
        <p:txBody>
          <a:bodyPr/>
          <a:lstStyle/>
          <a:p>
            <a:fld id="{6B5BFEB1-8843-4D97-A3A4-D6DB87A2889D}" type="slidenum">
              <a:rPr lang="zh-CN" altLang="en-US" smtClean="0"/>
              <a:pPr/>
              <a:t>5</a:t>
            </a:fld>
            <a:endParaRPr lang="zh-CN" altLang="en-US" dirty="0"/>
          </a:p>
        </p:txBody>
      </p:sp>
    </p:spTree>
    <p:extLst>
      <p:ext uri="{BB962C8B-B14F-4D97-AF65-F5344CB8AC3E}">
        <p14:creationId xmlns:p14="http://schemas.microsoft.com/office/powerpoint/2010/main" val="340108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985E7-BAB4-4490-8DC2-EB4A49A82DD0}"/>
              </a:ext>
            </a:extLst>
          </p:cNvPr>
          <p:cNvSpPr>
            <a:spLocks noGrp="1"/>
          </p:cNvSpPr>
          <p:nvPr>
            <p:ph type="title"/>
          </p:nvPr>
        </p:nvSpPr>
        <p:spPr/>
        <p:txBody>
          <a:bodyPr/>
          <a:lstStyle/>
          <a:p>
            <a:r>
              <a:rPr lang="zh-CN" altLang="en-US" dirty="0"/>
              <a:t>零件图</a:t>
            </a:r>
          </a:p>
        </p:txBody>
      </p:sp>
      <p:pic>
        <p:nvPicPr>
          <p:cNvPr id="4" name="图片 3">
            <a:extLst>
              <a:ext uri="{FF2B5EF4-FFF2-40B4-BE49-F238E27FC236}">
                <a16:creationId xmlns:a16="http://schemas.microsoft.com/office/drawing/2014/main" id="{9E433BFE-49A0-40E2-8023-252C53668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945" y="586146"/>
            <a:ext cx="8224551" cy="5811049"/>
          </a:xfrm>
          <a:prstGeom prst="rect">
            <a:avLst/>
          </a:prstGeom>
        </p:spPr>
      </p:pic>
      <p:sp>
        <p:nvSpPr>
          <p:cNvPr id="6" name="文本框 5">
            <a:extLst>
              <a:ext uri="{FF2B5EF4-FFF2-40B4-BE49-F238E27FC236}">
                <a16:creationId xmlns:a16="http://schemas.microsoft.com/office/drawing/2014/main" id="{D6E9E2BA-8ECB-433E-87A7-41A00369622D}"/>
              </a:ext>
            </a:extLst>
          </p:cNvPr>
          <p:cNvSpPr txBox="1"/>
          <p:nvPr/>
        </p:nvSpPr>
        <p:spPr>
          <a:xfrm>
            <a:off x="457200" y="1237785"/>
            <a:ext cx="2085278" cy="3416320"/>
          </a:xfrm>
          <a:prstGeom prst="rect">
            <a:avLst/>
          </a:prstGeom>
          <a:noFill/>
        </p:spPr>
        <p:txBody>
          <a:bodyPr wrap="square" rtlCol="0">
            <a:spAutoFit/>
          </a:bodyPr>
          <a:lstStyle/>
          <a:p>
            <a:r>
              <a:rPr lang="zh-CN" altLang="en-US" sz="2400" dirty="0"/>
              <a:t>本次毕业设计的选题源于世界技能竞赛中国队的练习题，具有一定的难度，能够对所学知识进行一个充分的检验和巩固</a:t>
            </a:r>
          </a:p>
        </p:txBody>
      </p:sp>
    </p:spTree>
    <p:extLst>
      <p:ext uri="{BB962C8B-B14F-4D97-AF65-F5344CB8AC3E}">
        <p14:creationId xmlns:p14="http://schemas.microsoft.com/office/powerpoint/2010/main" val="400736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1E8364D-C3AE-4919-AFF6-80035ACE4791}"/>
              </a:ext>
            </a:extLst>
          </p:cNvPr>
          <p:cNvGrpSpPr/>
          <p:nvPr/>
        </p:nvGrpSpPr>
        <p:grpSpPr>
          <a:xfrm>
            <a:off x="3078999" y="1696052"/>
            <a:ext cx="6034794" cy="2448314"/>
            <a:chOff x="3078999" y="1696052"/>
            <a:chExt cx="6034794" cy="2448314"/>
          </a:xfrm>
        </p:grpSpPr>
        <p:sp>
          <p:nvSpPr>
            <p:cNvPr id="5" name="文本框 4">
              <a:extLst>
                <a:ext uri="{FF2B5EF4-FFF2-40B4-BE49-F238E27FC236}">
                  <a16:creationId xmlns:a16="http://schemas.microsoft.com/office/drawing/2014/main" id="{B52E6E2D-1708-496D-8D4E-4F90C66D5EDF}"/>
                </a:ext>
              </a:extLst>
            </p:cNvPr>
            <p:cNvSpPr txBox="1"/>
            <p:nvPr/>
          </p:nvSpPr>
          <p:spPr>
            <a:xfrm>
              <a:off x="5102102" y="1696052"/>
              <a:ext cx="2060821"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rPr>
                <a:t>02</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endParaRPr>
            </a:p>
          </p:txBody>
        </p:sp>
        <p:sp>
          <p:nvSpPr>
            <p:cNvPr id="6" name="文本占位符 39">
              <a:extLst>
                <a:ext uri="{FF2B5EF4-FFF2-40B4-BE49-F238E27FC236}">
                  <a16:creationId xmlns:a16="http://schemas.microsoft.com/office/drawing/2014/main" id="{84E69588-60A0-4721-8054-674587D973B5}"/>
                </a:ext>
              </a:extLst>
            </p:cNvPr>
            <p:cNvSpPr txBox="1">
              <a:spLocks/>
            </p:cNvSpPr>
            <p:nvPr/>
          </p:nvSpPr>
          <p:spPr>
            <a:xfrm>
              <a:off x="3078999"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6000" b="1" dirty="0">
                  <a:solidFill>
                    <a:schemeClr val="accent2"/>
                  </a:solidFill>
                </a:rPr>
                <a:t>建模与工艺分析</a:t>
              </a:r>
            </a:p>
          </p:txBody>
        </p:sp>
        <p:sp>
          <p:nvSpPr>
            <p:cNvPr id="7" name="文本框 6">
              <a:extLst>
                <a:ext uri="{FF2B5EF4-FFF2-40B4-BE49-F238E27FC236}">
                  <a16:creationId xmlns:a16="http://schemas.microsoft.com/office/drawing/2014/main" id="{752BDB89-A779-40B6-9E76-D36A013BCD52}"/>
                </a:ext>
              </a:extLst>
            </p:cNvPr>
            <p:cNvSpPr txBox="1"/>
            <p:nvPr/>
          </p:nvSpPr>
          <p:spPr>
            <a:xfrm>
              <a:off x="3123235" y="3836589"/>
              <a:ext cx="5990558" cy="307777"/>
            </a:xfrm>
            <a:prstGeom prst="rect">
              <a:avLst/>
            </a:prstGeom>
            <a:noFill/>
          </p:spPr>
          <p:txBody>
            <a:bodyPr wrap="square" lIns="0" tIns="0" rIns="0" bIns="0" rtlCol="0" anchor="ctr" anchorCtr="0">
              <a:normAutofit/>
            </a:bodyPr>
            <a:lstStyle/>
            <a:p>
              <a:pPr algn="dist"/>
              <a:r>
                <a:rPr kumimoji="1" lang="en-US" altLang="zh-CN" sz="2000" dirty="0">
                  <a:solidFill>
                    <a:schemeClr val="tx2"/>
                  </a:solidFill>
                </a:rPr>
                <a:t>Modeling and Process</a:t>
              </a:r>
            </a:p>
          </p:txBody>
        </p:sp>
      </p:grpSp>
    </p:spTree>
    <p:extLst>
      <p:ext uri="{BB962C8B-B14F-4D97-AF65-F5344CB8AC3E}">
        <p14:creationId xmlns:p14="http://schemas.microsoft.com/office/powerpoint/2010/main" val="44955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a:extLst>
              <a:ext uri="{FF2B5EF4-FFF2-40B4-BE49-F238E27FC236}">
                <a16:creationId xmlns:a16="http://schemas.microsoft.com/office/drawing/2014/main" id="{A86E41FA-F01A-4953-84DB-85CC2E86A80A}"/>
              </a:ext>
            </a:extLst>
          </p:cNvPr>
          <p:cNvSpPr>
            <a:spLocks noGrp="1"/>
          </p:cNvSpPr>
          <p:nvPr>
            <p:ph type="title"/>
          </p:nvPr>
        </p:nvSpPr>
        <p:spPr/>
        <p:txBody>
          <a:bodyPr/>
          <a:lstStyle/>
          <a:p>
            <a:r>
              <a:rPr lang="zh-CN" altLang="en-US" dirty="0"/>
              <a:t>建模</a:t>
            </a:r>
          </a:p>
        </p:txBody>
      </p:sp>
      <p:sp>
        <p:nvSpPr>
          <p:cNvPr id="2" name="灯片编号占位符 1">
            <a:extLst>
              <a:ext uri="{FF2B5EF4-FFF2-40B4-BE49-F238E27FC236}">
                <a16:creationId xmlns:a16="http://schemas.microsoft.com/office/drawing/2014/main" id="{457DB8EF-6F39-4F1D-B03A-0061F9139949}"/>
              </a:ext>
            </a:extLst>
          </p:cNvPr>
          <p:cNvSpPr>
            <a:spLocks noGrp="1"/>
          </p:cNvSpPr>
          <p:nvPr>
            <p:ph type="sldNum" sz="quarter" idx="4"/>
          </p:nvPr>
        </p:nvSpPr>
        <p:spPr/>
        <p:txBody>
          <a:bodyPr/>
          <a:lstStyle/>
          <a:p>
            <a:fld id="{6B5BFEB1-8843-4D97-A3A4-D6DB87A2889D}" type="slidenum">
              <a:rPr lang="zh-CN" altLang="en-US" smtClean="0"/>
              <a:pPr/>
              <a:t>8</a:t>
            </a:fld>
            <a:endParaRPr lang="zh-CN" altLang="en-US" dirty="0"/>
          </a:p>
        </p:txBody>
      </p:sp>
      <p:sp>
        <p:nvSpPr>
          <p:cNvPr id="13" name="文本框 12">
            <a:extLst>
              <a:ext uri="{FF2B5EF4-FFF2-40B4-BE49-F238E27FC236}">
                <a16:creationId xmlns:a16="http://schemas.microsoft.com/office/drawing/2014/main" id="{55949263-E877-4261-965A-9177AC199F3F}"/>
              </a:ext>
            </a:extLst>
          </p:cNvPr>
          <p:cNvSpPr txBox="1"/>
          <p:nvPr/>
        </p:nvSpPr>
        <p:spPr>
          <a:xfrm>
            <a:off x="885811" y="1208287"/>
            <a:ext cx="10420377" cy="1592231"/>
          </a:xfrm>
          <a:prstGeom prst="rect">
            <a:avLst/>
          </a:prstGeom>
          <a:noFill/>
        </p:spPr>
        <p:txBody>
          <a:bodyPr wrap="square" rtlCol="0">
            <a:spAutoFit/>
          </a:bodyPr>
          <a:lstStyle/>
          <a:p>
            <a:pPr algn="just">
              <a:lnSpc>
                <a:spcPct val="170000"/>
              </a:lnSpc>
            </a:pPr>
            <a:r>
              <a:rPr lang="zh-CN" altLang="en-US" sz="2000" spc="100" dirty="0">
                <a:solidFill>
                  <a:schemeClr val="tx2">
                    <a:lumMod val="75000"/>
                  </a:schemeClr>
                </a:solidFill>
                <a:latin typeface="+mn-ea"/>
              </a:rPr>
              <a:t>数控加工中，通常会用刀具半径补偿来保证零件的精度，但该零件公差类型不一致且结构较为复杂，很难通过手动编程完成加工，所以这里通过</a:t>
            </a:r>
            <a:r>
              <a:rPr lang="en-US" altLang="zh-CN" sz="2000" spc="100" dirty="0">
                <a:solidFill>
                  <a:schemeClr val="tx2">
                    <a:lumMod val="75000"/>
                  </a:schemeClr>
                </a:solidFill>
                <a:latin typeface="+mn-ea"/>
              </a:rPr>
              <a:t>Siemens NX</a:t>
            </a:r>
            <a:r>
              <a:rPr lang="zh-CN" altLang="en-US" sz="2000" spc="100" dirty="0">
                <a:solidFill>
                  <a:schemeClr val="tx2">
                    <a:lumMod val="75000"/>
                  </a:schemeClr>
                </a:solidFill>
                <a:latin typeface="+mn-ea"/>
              </a:rPr>
              <a:t>软件建模后将尺寸控制在公差范围之内，然后采用软件自动编程。</a:t>
            </a:r>
          </a:p>
        </p:txBody>
      </p:sp>
      <p:sp>
        <p:nvSpPr>
          <p:cNvPr id="14" name="文本框 13">
            <a:extLst>
              <a:ext uri="{FF2B5EF4-FFF2-40B4-BE49-F238E27FC236}">
                <a16:creationId xmlns:a16="http://schemas.microsoft.com/office/drawing/2014/main" id="{FA804E4A-79B4-4F52-A9E4-61EEE77CB23B}"/>
              </a:ext>
            </a:extLst>
          </p:cNvPr>
          <p:cNvSpPr txBox="1"/>
          <p:nvPr/>
        </p:nvSpPr>
        <p:spPr>
          <a:xfrm>
            <a:off x="885811" y="5373090"/>
            <a:ext cx="10420377" cy="1069011"/>
          </a:xfrm>
          <a:prstGeom prst="rect">
            <a:avLst/>
          </a:prstGeom>
          <a:noFill/>
        </p:spPr>
        <p:txBody>
          <a:bodyPr wrap="square" rtlCol="0">
            <a:spAutoFit/>
          </a:bodyPr>
          <a:lstStyle/>
          <a:p>
            <a:pPr algn="ctr">
              <a:lnSpc>
                <a:spcPct val="170000"/>
              </a:lnSpc>
            </a:pPr>
            <a:r>
              <a:rPr lang="zh-CN" altLang="en-US" sz="2000" spc="100" dirty="0">
                <a:solidFill>
                  <a:schemeClr val="tx2">
                    <a:lumMod val="75000"/>
                  </a:schemeClr>
                </a:solidFill>
                <a:latin typeface="+mn-ea"/>
              </a:rPr>
              <a:t>通过简单的分析可以得知该零件是由一个长方体挖切去一些部分构成，因此可以先创建一个长方体，通过绘制草图后拉伸减去及倒斜角、边倒圆等命令，最终完成零件的建模</a:t>
            </a:r>
          </a:p>
        </p:txBody>
      </p:sp>
      <p:pic>
        <p:nvPicPr>
          <p:cNvPr id="4" name="图片 3">
            <a:extLst>
              <a:ext uri="{FF2B5EF4-FFF2-40B4-BE49-F238E27FC236}">
                <a16:creationId xmlns:a16="http://schemas.microsoft.com/office/drawing/2014/main" id="{B82B25CA-3442-4C33-BCCA-94FCBA51B0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855" y="2950028"/>
            <a:ext cx="2643871" cy="2177499"/>
          </a:xfrm>
          <a:prstGeom prst="rect">
            <a:avLst/>
          </a:prstGeom>
        </p:spPr>
      </p:pic>
      <p:pic>
        <p:nvPicPr>
          <p:cNvPr id="7" name="图片 6">
            <a:extLst>
              <a:ext uri="{FF2B5EF4-FFF2-40B4-BE49-F238E27FC236}">
                <a16:creationId xmlns:a16="http://schemas.microsoft.com/office/drawing/2014/main" id="{64122F83-AE50-4186-9A94-BA56CBA428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6885" y="3010832"/>
            <a:ext cx="3087508" cy="2140090"/>
          </a:xfrm>
          <a:prstGeom prst="rect">
            <a:avLst/>
          </a:prstGeom>
        </p:spPr>
      </p:pic>
      <p:pic>
        <p:nvPicPr>
          <p:cNvPr id="11" name="图片 10">
            <a:extLst>
              <a:ext uri="{FF2B5EF4-FFF2-40B4-BE49-F238E27FC236}">
                <a16:creationId xmlns:a16="http://schemas.microsoft.com/office/drawing/2014/main" id="{C27A0ED0-D7E3-4AC9-8126-98C18B258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2205" y="3280823"/>
            <a:ext cx="2505054" cy="1592231"/>
          </a:xfrm>
          <a:prstGeom prst="rect">
            <a:avLst/>
          </a:prstGeom>
        </p:spPr>
      </p:pic>
      <p:pic>
        <p:nvPicPr>
          <p:cNvPr id="15" name="图片 14">
            <a:extLst>
              <a:ext uri="{FF2B5EF4-FFF2-40B4-BE49-F238E27FC236}">
                <a16:creationId xmlns:a16="http://schemas.microsoft.com/office/drawing/2014/main" id="{629A7D89-5FE9-4CD5-B83D-445C8A372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9928" y="3300554"/>
            <a:ext cx="2436743" cy="1572500"/>
          </a:xfrm>
          <a:prstGeom prst="rect">
            <a:avLst/>
          </a:prstGeom>
        </p:spPr>
      </p:pic>
    </p:spTree>
    <p:extLst>
      <p:ext uri="{BB962C8B-B14F-4D97-AF65-F5344CB8AC3E}">
        <p14:creationId xmlns:p14="http://schemas.microsoft.com/office/powerpoint/2010/main" val="1707921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8129F74-56F1-4A77-AE18-33A17F2E1976}"/>
              </a:ext>
            </a:extLst>
          </p:cNvPr>
          <p:cNvSpPr>
            <a:spLocks noGrp="1"/>
          </p:cNvSpPr>
          <p:nvPr>
            <p:ph type="title"/>
          </p:nvPr>
        </p:nvSpPr>
        <p:spPr/>
        <p:txBody>
          <a:bodyPr/>
          <a:lstStyle/>
          <a:p>
            <a:r>
              <a:rPr lang="zh-CN" altLang="en-US" dirty="0"/>
              <a:t>工程图</a:t>
            </a:r>
          </a:p>
        </p:txBody>
      </p:sp>
      <p:pic>
        <p:nvPicPr>
          <p:cNvPr id="8" name="图片 7">
            <a:extLst>
              <a:ext uri="{FF2B5EF4-FFF2-40B4-BE49-F238E27FC236}">
                <a16:creationId xmlns:a16="http://schemas.microsoft.com/office/drawing/2014/main" id="{3BA06326-463D-4C13-AE3A-6D06592901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8753" y="826212"/>
            <a:ext cx="7754112" cy="5484183"/>
          </a:xfrm>
          <a:prstGeom prst="rect">
            <a:avLst/>
          </a:prstGeom>
        </p:spPr>
      </p:pic>
      <p:sp>
        <p:nvSpPr>
          <p:cNvPr id="10" name="文本框 9">
            <a:extLst>
              <a:ext uri="{FF2B5EF4-FFF2-40B4-BE49-F238E27FC236}">
                <a16:creationId xmlns:a16="http://schemas.microsoft.com/office/drawing/2014/main" id="{F9989784-CC61-49DE-B92C-2EE05EFE29EC}"/>
              </a:ext>
            </a:extLst>
          </p:cNvPr>
          <p:cNvSpPr txBox="1"/>
          <p:nvPr/>
        </p:nvSpPr>
        <p:spPr>
          <a:xfrm>
            <a:off x="434898" y="1208287"/>
            <a:ext cx="2458428" cy="2308324"/>
          </a:xfrm>
          <a:prstGeom prst="rect">
            <a:avLst/>
          </a:prstGeom>
          <a:noFill/>
          <a:ln>
            <a:solidFill>
              <a:srgbClr val="91B4CC"/>
            </a:solidFill>
          </a:ln>
        </p:spPr>
        <p:txBody>
          <a:bodyPr wrap="square" rtlCol="0">
            <a:spAutoFit/>
          </a:bodyPr>
          <a:lstStyle/>
          <a:p>
            <a:pPr algn="just"/>
            <a:r>
              <a:rPr lang="zh-CN" altLang="en-US" sz="2400" spc="100" dirty="0">
                <a:solidFill>
                  <a:schemeClr val="tx2">
                    <a:lumMod val="75000"/>
                  </a:schemeClr>
                </a:solidFill>
                <a:latin typeface="+mn-ea"/>
              </a:rPr>
              <a:t>通过绘制工程图来检验建模过程中尺寸是否存在差错，明确零件的结构特征及技术要求</a:t>
            </a:r>
          </a:p>
        </p:txBody>
      </p:sp>
    </p:spTree>
    <p:extLst>
      <p:ext uri="{BB962C8B-B14F-4D97-AF65-F5344CB8AC3E}">
        <p14:creationId xmlns:p14="http://schemas.microsoft.com/office/powerpoint/2010/main" val="15727637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PICTURE" val="#123642;"/>
  <p:tag name="ISLIDE.ICON" val="#405366;"/>
</p:tagLst>
</file>

<file path=ppt/tags/tag2.xml><?xml version="1.0" encoding="utf-8"?>
<p:tagLst xmlns:a="http://schemas.openxmlformats.org/drawingml/2006/main" xmlns:r="http://schemas.openxmlformats.org/officeDocument/2006/relationships" xmlns:p="http://schemas.openxmlformats.org/presentationml/2006/main">
  <p:tag name="ISLIDE.ICON" val="#142458;#161628;#50034;"/>
</p:tagLst>
</file>

<file path=ppt/tags/tag3.xml><?xml version="1.0" encoding="utf-8"?>
<p:tagLst xmlns:a="http://schemas.openxmlformats.org/drawingml/2006/main" xmlns:r="http://schemas.openxmlformats.org/officeDocument/2006/relationships" xmlns:p="http://schemas.openxmlformats.org/presentationml/2006/main">
  <p:tag name="ISLIDE.ICON" val="#153794;"/>
</p:tagLst>
</file>

<file path=ppt/theme/theme1.xml><?xml version="1.0" encoding="utf-8"?>
<a:theme xmlns:a="http://schemas.openxmlformats.org/drawingml/2006/main" name="Office 主题​​">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佛山科学技术学院">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7648</TotalTime>
  <Words>1273</Words>
  <Application>Microsoft Office PowerPoint</Application>
  <PresentationFormat>宽屏</PresentationFormat>
  <Paragraphs>167</Paragraphs>
  <Slides>20</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20</vt:i4>
      </vt:variant>
    </vt:vector>
  </HeadingPairs>
  <TitlesOfParts>
    <vt:vector size="30" baseType="lpstr">
      <vt:lpstr>等线</vt:lpstr>
      <vt:lpstr>微软雅黑</vt:lpstr>
      <vt:lpstr>Arial</vt:lpstr>
      <vt:lpstr>Calibri</vt:lpstr>
      <vt:lpstr>Cambria Math</vt:lpstr>
      <vt:lpstr>Century Gothic</vt:lpstr>
      <vt:lpstr>Segoe UI</vt:lpstr>
      <vt:lpstr>Segoe UI Light</vt:lpstr>
      <vt:lpstr>Office 主题​​</vt:lpstr>
      <vt:lpstr>1_OfficePLUS</vt:lpstr>
      <vt:lpstr>PowerPoint 演示文稿</vt:lpstr>
      <vt:lpstr>PowerPoint 演示文稿</vt:lpstr>
      <vt:lpstr>PowerPoint 演示文稿</vt:lpstr>
      <vt:lpstr>选题背景与意义</vt:lpstr>
      <vt:lpstr>毕业设计摘要</vt:lpstr>
      <vt:lpstr>零件图</vt:lpstr>
      <vt:lpstr>PowerPoint 演示文稿</vt:lpstr>
      <vt:lpstr>建模</vt:lpstr>
      <vt:lpstr>工程图</vt:lpstr>
      <vt:lpstr>工艺分析</vt:lpstr>
      <vt:lpstr>工艺分析</vt:lpstr>
      <vt:lpstr>加工工序卡</vt:lpstr>
      <vt:lpstr>PowerPoint 演示文稿</vt:lpstr>
      <vt:lpstr>生成刀路轨迹</vt:lpstr>
      <vt:lpstr>后处理</vt:lpstr>
      <vt:lpstr>仿真</vt:lpstr>
      <vt:lpstr>试加工</vt:lpstr>
      <vt:lpstr>PowerPoint 演示文稿</vt:lpstr>
      <vt:lpstr>归纳和小结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张伟崇 张伟崇</dc:creator>
  <cp:lastModifiedBy>Administrator</cp:lastModifiedBy>
  <cp:revision>225</cp:revision>
  <dcterms:created xsi:type="dcterms:W3CDTF">2019-03-13T14:32:52Z</dcterms:created>
  <dcterms:modified xsi:type="dcterms:W3CDTF">2020-06-23T14:33:38Z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2019-04-11T14:30:00.5902281Z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ac20a14b-1a56-4b73-92c7-1110e6f93646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